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2.xml" ContentType="application/vnd.openxmlformats-officedocument.drawingml.chartshapes+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3.xml" ContentType="application/vnd.openxmlformats-officedocument.drawingml.chartshapes+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7" r:id="rId2"/>
    <p:sldId id="258" r:id="rId3"/>
    <p:sldId id="259" r:id="rId4"/>
    <p:sldId id="260" r:id="rId5"/>
    <p:sldId id="261" r:id="rId6"/>
    <p:sldId id="263" r:id="rId7"/>
    <p:sldId id="264" r:id="rId8"/>
    <p:sldId id="265" r:id="rId9"/>
    <p:sldId id="266" r:id="rId10"/>
    <p:sldId id="278" r:id="rId11"/>
    <p:sldId id="268" r:id="rId12"/>
    <p:sldId id="269" r:id="rId13"/>
    <p:sldId id="270" r:id="rId14"/>
    <p:sldId id="271" r:id="rId15"/>
    <p:sldId id="276" r:id="rId16"/>
    <p:sldId id="277" r:id="rId17"/>
    <p:sldId id="273" r:id="rId18"/>
    <p:sldId id="274" r:id="rId19"/>
    <p:sldId id="275" r:id="rId20"/>
  </p:sldIdLst>
  <p:sldSz cx="18288000" cy="10287000"/>
  <p:notesSz cx="6858000" cy="9144000"/>
  <p:embeddedFontLst>
    <p:embeddedFont>
      <p:font typeface="LINE Seed JP_TTF Regular" panose="020B0600070205080204" charset="-128"/>
      <p:regular r:id="rId22"/>
    </p:embeddedFont>
    <p:embeddedFont>
      <p:font typeface="맑은 고딕" panose="020B0503020000020004" pitchFamily="34" charset="-127"/>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ファンギュ イ" initials="フイ" lastIdx="2" clrIdx="0">
    <p:extLst>
      <p:ext uri="{19B8F6BF-5375-455C-9EA6-DF929625EA0E}">
        <p15:presenceInfo xmlns:p15="http://schemas.microsoft.com/office/powerpoint/2012/main" userId="2c0867faa32c36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2D"/>
    <a:srgbClr val="FCF9F1"/>
    <a:srgbClr val="9C823D"/>
    <a:srgbClr val="F2F7D7"/>
    <a:srgbClr val="FC9F42"/>
    <a:srgbClr val="FFDB69"/>
    <a:srgbClr val="FFD14E"/>
    <a:srgbClr val="3FCD89"/>
    <a:srgbClr val="F5F5F5"/>
    <a:srgbClr val="FFD1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45EEB-7C8B-41D0-933F-CB0869552B9A}" v="2" dt="2025-02-12T04:24:29.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24" autoAdjust="0"/>
    <p:restoredTop sz="82636" autoAdjust="0"/>
  </p:normalViewPr>
  <p:slideViewPr>
    <p:cSldViewPr>
      <p:cViewPr varScale="1">
        <p:scale>
          <a:sx n="38" d="100"/>
          <a:sy n="38" d="100"/>
        </p:scale>
        <p:origin x="106" y="3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彩音 鈴木" userId="ca6b66a09ede8c90" providerId="LiveId" clId="{6E045EEB-7C8B-41D0-933F-CB0869552B9A}"/>
    <pc:docChg chg="addSld delSld modSld">
      <pc:chgData name="彩音 鈴木" userId="ca6b66a09ede8c90" providerId="LiveId" clId="{6E045EEB-7C8B-41D0-933F-CB0869552B9A}" dt="2025-02-12T04:24:38.652" v="4" actId="14100"/>
      <pc:docMkLst>
        <pc:docMk/>
      </pc:docMkLst>
      <pc:sldChg chg="del">
        <pc:chgData name="彩音 鈴木" userId="ca6b66a09ede8c90" providerId="LiveId" clId="{6E045EEB-7C8B-41D0-933F-CB0869552B9A}" dt="2025-02-12T04:23:32.384" v="0" actId="47"/>
        <pc:sldMkLst>
          <pc:docMk/>
          <pc:sldMk cId="0" sldId="267"/>
        </pc:sldMkLst>
      </pc:sldChg>
      <pc:sldChg chg="addSp modSp new mod modAnim">
        <pc:chgData name="彩音 鈴木" userId="ca6b66a09ede8c90" providerId="LiveId" clId="{6E045EEB-7C8B-41D0-933F-CB0869552B9A}" dt="2025-02-12T04:24:38.652" v="4" actId="14100"/>
        <pc:sldMkLst>
          <pc:docMk/>
          <pc:sldMk cId="592940706" sldId="278"/>
        </pc:sldMkLst>
        <pc:picChg chg="add mod">
          <ac:chgData name="彩音 鈴木" userId="ca6b66a09ede8c90" providerId="LiveId" clId="{6E045EEB-7C8B-41D0-933F-CB0869552B9A}" dt="2025-02-12T04:24:38.652" v="4" actId="14100"/>
          <ac:picMkLst>
            <pc:docMk/>
            <pc:sldMk cId="592940706" sldId="278"/>
            <ac:picMk id="2" creationId="{1CBB7832-A4FF-9E0D-6995-24B106AFC34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010026793525809"/>
          <c:y val="0.21316720132205697"/>
          <c:w val="0.43063353018372702"/>
          <c:h val="0.76557072032662588"/>
        </c:manualLayout>
      </c:layout>
      <c:pieChart>
        <c:varyColors val="1"/>
        <c:ser>
          <c:idx val="0"/>
          <c:order val="0"/>
          <c:tx>
            <c:strRef>
              <c:f>Sheet1!$B$1</c:f>
              <c:strCache>
                <c:ptCount val="1"/>
                <c:pt idx="0">
                  <c:v>판매</c:v>
                </c:pt>
              </c:strCache>
            </c:strRef>
          </c:tx>
          <c:spPr>
            <a:ln>
              <a:solidFill>
                <a:srgbClr val="FFCD2D"/>
              </a:solidFill>
            </a:ln>
          </c:spPr>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solidFill>
                  <a:srgbClr val="FFCD2D"/>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5291-42BF-95D1-BCEB2747F42E}"/>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177800">
                <a:solidFill>
                  <a:schemeClr val="bg1"/>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5291-42BF-95D1-BCEB2747F42E}"/>
              </c:ext>
            </c:extLst>
          </c:dPt>
          <c:dLbls>
            <c:dLbl>
              <c:idx val="0"/>
              <c:layout>
                <c:manualLayout>
                  <c:x val="-0.19680006014873141"/>
                  <c:y val="-2.3469038592398173E-2"/>
                </c:manualLayout>
              </c:layout>
              <c:spPr>
                <a:noFill/>
                <a:ln>
                  <a:noFill/>
                </a:ln>
                <a:effectLst/>
              </c:spPr>
              <c:txPr>
                <a:bodyPr rot="0" spcFirstLastPara="1" vertOverflow="ellipsis" vert="horz" wrap="square" lIns="38100" tIns="19050" rIns="38100" bIns="19050" anchor="ctr" anchorCtr="1">
                  <a:noAutofit/>
                </a:bodyPr>
                <a:lstStyle/>
                <a:p>
                  <a:pPr>
                    <a:defRPr lang="ja-JP" sz="8000" b="1" i="0" u="sng" strike="noStrike" kern="1200" baseline="0">
                      <a:solidFill>
                        <a:schemeClr val="bg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dLblPos val="bestFit"/>
              <c:showLegendKey val="0"/>
              <c:showVal val="1"/>
              <c:showCatName val="0"/>
              <c:showSerName val="0"/>
              <c:showPercent val="0"/>
              <c:showBubbleSize val="0"/>
              <c:extLst>
                <c:ext xmlns:c15="http://schemas.microsoft.com/office/drawing/2012/chart" uri="{CE6537A1-D6FC-4f65-9D91-7224C49458BB}">
                  <c15:layout>
                    <c:manualLayout>
                      <c:w val="0.16477083333333331"/>
                      <c:h val="0.17786419753086419"/>
                    </c:manualLayout>
                  </c15:layout>
                </c:ext>
                <c:ext xmlns:c16="http://schemas.microsoft.com/office/drawing/2014/chart" uri="{C3380CC4-5D6E-409C-BE32-E72D297353CC}">
                  <c16:uniqueId val="{00000001-5291-42BF-95D1-BCEB2747F42E}"/>
                </c:ext>
              </c:extLst>
            </c:dLbl>
            <c:dLbl>
              <c:idx val="1"/>
              <c:layout>
                <c:manualLayout>
                  <c:x val="0.18811909448818892"/>
                  <c:y val="0.10060503548167581"/>
                </c:manualLayout>
              </c:layout>
              <c:spPr>
                <a:noFill/>
                <a:ln>
                  <a:noFill/>
                </a:ln>
                <a:effectLst/>
              </c:spPr>
              <c:txPr>
                <a:bodyPr rot="0" spcFirstLastPara="1" vertOverflow="ellipsis" vert="horz" wrap="square" lIns="38100" tIns="19050" rIns="38100" bIns="19050" anchor="ctr" anchorCtr="1">
                  <a:spAutoFit/>
                </a:bodyPr>
                <a:lstStyle/>
                <a:p>
                  <a:pPr>
                    <a:defRPr lang="ja-JP" sz="8000" b="1" i="0" u="sng" strike="noStrike" kern="1200" baseline="0">
                      <a:solidFill>
                        <a:schemeClr val="bg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91-42BF-95D1-BCEB2747F42E}"/>
                </c:ext>
              </c:extLst>
            </c:dLbl>
            <c:spPr>
              <a:noFill/>
              <a:ln>
                <a:noFill/>
              </a:ln>
              <a:effectLst/>
            </c:spPr>
            <c:txPr>
              <a:bodyPr rot="0" spcFirstLastPara="1" vertOverflow="ellipsis" vert="horz" wrap="square" lIns="38100" tIns="19050" rIns="38100" bIns="19050" anchor="ctr" anchorCtr="1">
                <a:spAutoFit/>
              </a:bodyPr>
              <a:lstStyle/>
              <a:p>
                <a:pPr>
                  <a:defRPr lang="ja-JP" sz="10000" b="1" i="0" u="sng" strike="noStrike" kern="1200" baseline="0">
                    <a:solidFill>
                      <a:schemeClr val="bg1"/>
                    </a:solidFill>
                    <a:effectLst>
                      <a:outerShdw blurRad="38100" dist="38100" dir="2700000" algn="tl">
                        <a:srgbClr val="000000">
                          <a:alpha val="43137"/>
                        </a:srgbClr>
                      </a:outerShdw>
                    </a:effectLst>
                    <a:latin typeface="+mn-lt"/>
                    <a:ea typeface="+mn-ea"/>
                    <a:cs typeface="+mn-cs"/>
                  </a:defRPr>
                </a:pPr>
                <a:endParaRPr lang="ko-KR"/>
              </a:p>
            </c:txPr>
            <c:dLblPos val="bestFit"/>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Sheet1!$A$2:$A$3</c:f>
              <c:strCache>
                <c:ptCount val="2"/>
                <c:pt idx="0">
                  <c:v>ある</c:v>
                </c:pt>
                <c:pt idx="1">
                  <c:v>ない</c:v>
                </c:pt>
              </c:strCache>
              <c:extLst/>
            </c:strRef>
          </c:cat>
          <c:val>
            <c:numRef>
              <c:f>Sheet1!$B$2:$B$5</c:f>
              <c:numCache>
                <c:formatCode>0%</c:formatCode>
                <c:ptCount val="2"/>
                <c:pt idx="0">
                  <c:v>0.54</c:v>
                </c:pt>
                <c:pt idx="1">
                  <c:v>0.46</c:v>
                </c:pt>
              </c:numCache>
              <c:extLst/>
            </c:numRef>
          </c:val>
          <c:extLst>
            <c:ext xmlns:c16="http://schemas.microsoft.com/office/drawing/2014/chart" uri="{C3380CC4-5D6E-409C-BE32-E72D297353CC}">
              <c16:uniqueId val="{00000004-5291-42BF-95D1-BCEB2747F42E}"/>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ja-JP" sz="7000" b="1" i="0" u="none" strike="noStrike" kern="1200" spc="100" baseline="0">
                <a:solidFill>
                  <a:schemeClr val="bg1"/>
                </a:solidFill>
                <a:effectLst>
                  <a:glow rad="101600">
                    <a:srgbClr val="9C823D"/>
                  </a:glow>
                  <a:outerShdw blurRad="50800" dist="38100" dir="16200000" rotWithShape="0">
                    <a:schemeClr val="bg1">
                      <a:alpha val="40000"/>
                    </a:schemeClr>
                  </a:outerShdw>
                </a:effectLst>
                <a:latin typeface="LINE Seed JP_TTF Regular" panose="020B0600000101010101" charset="-128"/>
                <a:ea typeface="LINE Seed JP_TTF Regular" panose="020B0600000101010101" charset="-128"/>
                <a:cs typeface="+mn-cs"/>
              </a:defRPr>
            </a:pPr>
            <a:r>
              <a:rPr lang="en-US" altLang="ko-KR" sz="7000" b="1" dirty="0">
                <a:solidFill>
                  <a:schemeClr val="bg1"/>
                </a:solidFill>
                <a:effectLst>
                  <a:glow rad="101600">
                    <a:srgbClr val="9C823D"/>
                  </a:glow>
                  <a:outerShdw blurRad="50800" dist="38100" dir="16200000" rotWithShape="0">
                    <a:schemeClr val="bg1">
                      <a:alpha val="40000"/>
                    </a:schemeClr>
                  </a:outerShdw>
                </a:effectLst>
                <a:latin typeface="LINE Seed JP_TTF Regular" panose="020B0600000101010101" charset="-128"/>
                <a:ea typeface="LINE Seed JP_TTF Regular" panose="020B0600000101010101" charset="-128"/>
              </a:rPr>
              <a:t>AI</a:t>
            </a:r>
            <a:r>
              <a:rPr lang="ja-JP" altLang="en-US" sz="7000" b="1" dirty="0">
                <a:solidFill>
                  <a:schemeClr val="bg1"/>
                </a:solidFill>
                <a:effectLst>
                  <a:glow rad="101600">
                    <a:srgbClr val="9C823D"/>
                  </a:glow>
                  <a:outerShdw blurRad="50800" dist="38100" dir="16200000" rotWithShape="0">
                    <a:schemeClr val="bg1">
                      <a:alpha val="40000"/>
                    </a:schemeClr>
                  </a:outerShdw>
                </a:effectLst>
                <a:latin typeface="LINE Seed JP_TTF Regular" panose="020B0600000101010101" charset="-128"/>
                <a:ea typeface="LINE Seed JP_TTF Regular" panose="020B0600000101010101" charset="-128"/>
              </a:rPr>
              <a:t>校であったら嬉しいと思うもの</a:t>
            </a:r>
            <a:endParaRPr lang="en-US" altLang="ko-KR" sz="7000" b="1" dirty="0">
              <a:solidFill>
                <a:schemeClr val="bg1"/>
              </a:solidFill>
              <a:effectLst>
                <a:glow rad="101600">
                  <a:srgbClr val="9C823D"/>
                </a:glow>
                <a:outerShdw blurRad="50800" dist="38100" dir="16200000" rotWithShape="0">
                  <a:schemeClr val="bg1">
                    <a:alpha val="40000"/>
                  </a:schemeClr>
                </a:outerShdw>
              </a:effectLst>
              <a:latin typeface="LINE Seed JP_TTF Regular" panose="020B0600000101010101" charset="-128"/>
              <a:ea typeface="LINE Seed JP_TTF Regular" panose="020B0600000101010101" charset="-128"/>
            </a:endParaRPr>
          </a:p>
        </c:rich>
      </c:tx>
      <c:layout>
        <c:manualLayout>
          <c:xMode val="edge"/>
          <c:yMode val="edge"/>
          <c:x val="0.14516666666666667"/>
          <c:y val="6.1728395061728392E-3"/>
        </c:manualLayout>
      </c:layout>
      <c:overlay val="0"/>
      <c:spPr>
        <a:noFill/>
        <a:ln>
          <a:noFill/>
        </a:ln>
        <a:effectLst/>
      </c:spPr>
      <c:txPr>
        <a:bodyPr rot="0" spcFirstLastPara="1" vertOverflow="ellipsis" vert="horz" wrap="square" anchor="ctr" anchorCtr="1"/>
        <a:lstStyle/>
        <a:p>
          <a:pPr>
            <a:defRPr lang="ja-JP" sz="7000" b="1" i="0" u="none" strike="noStrike" kern="1200" spc="100" baseline="0">
              <a:solidFill>
                <a:schemeClr val="bg1"/>
              </a:solidFill>
              <a:effectLst>
                <a:glow rad="101600">
                  <a:srgbClr val="9C823D"/>
                </a:glow>
                <a:outerShdw blurRad="50800" dist="38100" dir="16200000" rotWithShape="0">
                  <a:schemeClr val="bg1">
                    <a:alpha val="40000"/>
                  </a:schemeClr>
                </a:outerShdw>
              </a:effectLst>
              <a:latin typeface="LINE Seed JP_TTF Regular" panose="020B0600000101010101" charset="-128"/>
              <a:ea typeface="LINE Seed JP_TTF Regular" panose="020B0600000101010101" charset="-128"/>
              <a:cs typeface="+mn-cs"/>
            </a:defRPr>
          </a:pPr>
          <a:endParaRPr lang="en-US" altLang="ko-KR"/>
        </a:p>
      </c:txPr>
    </c:title>
    <c:autoTitleDeleted val="0"/>
    <c:plotArea>
      <c:layout>
        <c:manualLayout>
          <c:layoutTarget val="inner"/>
          <c:xMode val="edge"/>
          <c:yMode val="edge"/>
          <c:x val="0.24193706255468067"/>
          <c:y val="0.17710323709536308"/>
          <c:w val="0.73310580708661421"/>
          <c:h val="0.70506915665147118"/>
        </c:manualLayout>
      </c:layout>
      <c:barChart>
        <c:barDir val="bar"/>
        <c:grouping val="clustered"/>
        <c:varyColors val="0"/>
        <c:ser>
          <c:idx val="0"/>
          <c:order val="0"/>
          <c:tx>
            <c:strRef>
              <c:f>Sheet1!$B$1</c:f>
              <c:strCache>
                <c:ptCount val="1"/>
                <c:pt idx="0">
                  <c:v>人数</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dLbl>
              <c:idx val="0"/>
              <c:tx>
                <c:rich>
                  <a:bodyPr/>
                  <a:lstStyle/>
                  <a:p>
                    <a:fld id="{8CCE39AB-FF9A-4781-AC4C-8DDAF9FE6FE3}" type="VALUE">
                      <a:rPr lang="en-US" altLang="ko-KR" smtClean="0"/>
                      <a:pPr/>
                      <a:t>[値]</a:t>
                    </a:fld>
                    <a:endParaRPr lang="ja-JP" altLang="en-US"/>
                  </a:p>
                </c:rich>
              </c:tx>
              <c:dLblPos val="in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6B43-4DB8-B858-1A066422CEFC}"/>
                </c:ext>
              </c:extLst>
            </c:dLbl>
            <c:spPr>
              <a:noFill/>
              <a:ln>
                <a:noFill/>
              </a:ln>
              <a:effectLst/>
            </c:spPr>
            <c:txPr>
              <a:bodyPr rot="0" spcFirstLastPara="1" vertOverflow="overflow" horzOverflow="overflow" vert="horz" wrap="square" lIns="38100" tIns="19050" rIns="38100" bIns="19050" anchor="ctr" anchorCtr="0">
                <a:spAutoFit/>
              </a:bodyPr>
              <a:lstStyle/>
              <a:p>
                <a:pPr>
                  <a:defRPr lang="ja-JP" sz="6000" b="1" i="0" u="none" strike="noStrike" kern="1200" baseline="0">
                    <a:solidFill>
                      <a:schemeClr val="tx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a:solidFill>
                        <a:schemeClr val="lt1">
                          <a:lumMod val="95000"/>
                          <a:alpha val="54000"/>
                        </a:schemeClr>
                      </a:solidFill>
                    </a:ln>
                    <a:effectLst/>
                  </c:spPr>
                </c15:leaderLines>
              </c:ext>
            </c:extLst>
          </c:dLbls>
          <c:cat>
            <c:strRef>
              <c:f>Sheet1!$A$2:$A$5</c:f>
              <c:strCache>
                <c:ptCount val="4"/>
                <c:pt idx="0">
                  <c:v>特になし</c:v>
                </c:pt>
                <c:pt idx="1">
                  <c:v>学習できる場所</c:v>
                </c:pt>
                <c:pt idx="2">
                  <c:v>会話できる場所</c:v>
                </c:pt>
                <c:pt idx="3">
                  <c:v>漢字に関するもの</c:v>
                </c:pt>
              </c:strCache>
            </c:strRef>
          </c:cat>
          <c:val>
            <c:numRef>
              <c:f>Sheet1!$B$2:$B$5</c:f>
              <c:numCache>
                <c:formatCode>General</c:formatCode>
                <c:ptCount val="4"/>
                <c:pt idx="0">
                  <c:v>6</c:v>
                </c:pt>
                <c:pt idx="1">
                  <c:v>6</c:v>
                </c:pt>
                <c:pt idx="2">
                  <c:v>7</c:v>
                </c:pt>
                <c:pt idx="3">
                  <c:v>7</c:v>
                </c:pt>
              </c:numCache>
            </c:numRef>
          </c:val>
          <c:extLst>
            <c:ext xmlns:c16="http://schemas.microsoft.com/office/drawing/2014/chart" uri="{C3380CC4-5D6E-409C-BE32-E72D297353CC}">
              <c16:uniqueId val="{00000001-6B43-4DB8-B858-1A066422CEFC}"/>
            </c:ext>
          </c:extLst>
        </c:ser>
        <c:dLbls>
          <c:dLblPos val="inEnd"/>
          <c:showLegendKey val="0"/>
          <c:showVal val="1"/>
          <c:showCatName val="0"/>
          <c:showSerName val="0"/>
          <c:showPercent val="0"/>
          <c:showBubbleSize val="0"/>
        </c:dLbls>
        <c:gapWidth val="115"/>
        <c:axId val="1014807488"/>
        <c:axId val="1014811808"/>
      </c:barChart>
      <c:catAx>
        <c:axId val="10148074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3700" b="1" i="0" u="none" strike="noStrike" kern="1200" baseline="0">
                <a:solidFill>
                  <a:schemeClr val="tx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crossAx val="1014811808"/>
        <c:crosses val="autoZero"/>
        <c:auto val="1"/>
        <c:lblAlgn val="ctr"/>
        <c:lblOffset val="100"/>
        <c:noMultiLvlLbl val="0"/>
      </c:catAx>
      <c:valAx>
        <c:axId val="1014811808"/>
        <c:scaling>
          <c:orientation val="minMax"/>
          <c:max val="8"/>
          <c:min val="5"/>
        </c:scaling>
        <c:delete val="0"/>
        <c:axPos val="b"/>
        <c:majorGridlines>
          <c:spPr>
            <a:ln w="9525" cap="flat" cmpd="sng" algn="ctr">
              <a:solidFill>
                <a:schemeClr val="lt1">
                  <a:lumMod val="95000"/>
                  <a:alpha val="10000"/>
                </a:schemeClr>
              </a:solidFill>
              <a:round/>
            </a:ln>
            <a:effectLst/>
          </c:spPr>
        </c:majorGridlines>
        <c:numFmt formatCode="General" sourceLinked="0"/>
        <c:majorTickMark val="none"/>
        <c:minorTickMark val="none"/>
        <c:tickLblPos val="nextTo"/>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txPr>
          <a:bodyPr rot="-60000000" spcFirstLastPara="1" vertOverflow="ellipsis" vert="horz" wrap="square" anchor="ctr" anchorCtr="1"/>
          <a:lstStyle/>
          <a:p>
            <a:pPr>
              <a:defRPr lang="ja-JP" sz="2300" b="0" i="0" u="none" strike="noStrike" kern="1200" baseline="0">
                <a:ln>
                  <a:noFill/>
                </a:ln>
                <a:solidFill>
                  <a:schemeClr val="bg1"/>
                </a:solidFill>
                <a:effectLst>
                  <a:outerShdw blurRad="38100" dist="50800" dir="2700000" algn="ctr" rotWithShape="0">
                    <a:schemeClr val="tx1">
                      <a:alpha val="40000"/>
                    </a:schemeClr>
                  </a:outerShdw>
                </a:effectLst>
                <a:latin typeface="+mn-lt"/>
                <a:ea typeface="+mn-ea"/>
                <a:cs typeface="+mn-cs"/>
              </a:defRPr>
            </a:pPr>
            <a:endParaRPr lang="ko-KR"/>
          </a:p>
        </c:txPr>
        <c:crossAx val="1014807488"/>
        <c:crosses val="autoZero"/>
        <c:crossBetween val="between"/>
        <c:majorUnit val="1"/>
        <c:minorUnit val="1"/>
      </c:valAx>
      <c:spPr>
        <a:noFill/>
        <a:ln>
          <a:noFill/>
        </a:ln>
        <a:effectLst/>
      </c:spPr>
    </c:plotArea>
    <c:legend>
      <c:legendPos val="r"/>
      <c:legendEntry>
        <c:idx val="0"/>
        <c:txPr>
          <a:bodyPr rot="0" spcFirstLastPara="1" vertOverflow="ellipsis" vert="horz" wrap="square" anchor="ctr" anchorCtr="1"/>
          <a:lstStyle/>
          <a:p>
            <a:pPr>
              <a:defRPr sz="3000" b="1" i="0" u="none" strike="noStrike" kern="1200" baseline="0">
                <a:solidFill>
                  <a:schemeClr val="tx1"/>
                </a:solidFill>
                <a:effectLst>
                  <a:outerShdw blurRad="38100" dist="38100" dir="2700000" algn="ctr" rotWithShape="0">
                    <a:srgbClr val="000000">
                      <a:alpha val="43000"/>
                    </a:srgbClr>
                  </a:outerShdw>
                </a:effectLst>
                <a:latin typeface="LINE Seed JP_TTF Regular" panose="020B0600000101010101" charset="-128"/>
                <a:ea typeface="LINE Seed JP_TTF Regular" panose="020B0600000101010101" charset="-128"/>
                <a:cs typeface="+mn-cs"/>
              </a:defRPr>
            </a:pPr>
            <a:endParaRPr lang="ko-KR"/>
          </a:p>
        </c:txPr>
      </c:legendEntry>
      <c:layout>
        <c:manualLayout>
          <c:xMode val="edge"/>
          <c:yMode val="edge"/>
          <c:x val="0.86259787839020108"/>
          <c:y val="0.90696053271118893"/>
          <c:w val="0.11240212160979876"/>
          <c:h val="7.5881403713424722E-2"/>
        </c:manualLayout>
      </c:layout>
      <c:overlay val="0"/>
      <c:spPr>
        <a:noFill/>
        <a:ln>
          <a:noFill/>
        </a:ln>
        <a:effectLst/>
      </c:spPr>
      <c:txPr>
        <a:bodyPr rot="0" spcFirstLastPara="1" vertOverflow="ellipsis" vert="horz" wrap="square" anchor="ctr" anchorCtr="1"/>
        <a:lstStyle/>
        <a:p>
          <a:pPr>
            <a:defRPr lang="ja-JP" sz="3000" b="1" i="0" u="none" strike="noStrike" kern="1200" baseline="0">
              <a:solidFill>
                <a:schemeClr val="lt1">
                  <a:lumMod val="85000"/>
                </a:schemeClr>
              </a:solidFill>
              <a:effectLst>
                <a:outerShdw blurRad="38100" dist="38100" dir="2700000" algn="ctr" rotWithShape="0">
                  <a:srgbClr val="000000">
                    <a:alpha val="43000"/>
                  </a:srgbClr>
                </a:outerShdw>
              </a:effectLst>
              <a:latin typeface="+mn-lt"/>
              <a:ea typeface="+mn-ea"/>
              <a:cs typeface="+mn-cs"/>
            </a:defRPr>
          </a:pPr>
          <a:endParaRPr lang="ko-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FFD14E"/>
    </a:solidFill>
    <a:ln>
      <a:noFill/>
    </a:ln>
    <a:effectLst/>
  </c:spPr>
  <c:txPr>
    <a:bodyPr/>
    <a:lstStyle/>
    <a:p>
      <a:pPr>
        <a:defRPr/>
      </a:pPr>
      <a:endParaRPr lang="ko-KR"/>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851044400699913"/>
          <c:y val="0.27223456790123457"/>
          <c:w val="0.38367361111111109"/>
          <c:h val="0.68208641975308637"/>
        </c:manualLayout>
      </c:layout>
      <c:doughnutChart>
        <c:varyColors val="1"/>
        <c:ser>
          <c:idx val="0"/>
          <c:order val="0"/>
          <c:tx>
            <c:strRef>
              <c:f>Sheet1!$B$1</c:f>
              <c:strCache>
                <c:ptCount val="1"/>
                <c:pt idx="0">
                  <c:v>판매</c:v>
                </c:pt>
              </c:strCache>
            </c:strRef>
          </c:tx>
          <c:dPt>
            <c:idx val="0"/>
            <c:bubble3D val="0"/>
            <c:spPr>
              <a:solidFill>
                <a:srgbClr val="C00000"/>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D266-459F-BF87-0203AF372E58}"/>
              </c:ext>
            </c:extLst>
          </c:dPt>
          <c:dPt>
            <c:idx val="1"/>
            <c:bubble3D val="0"/>
            <c:spPr>
              <a:solidFill>
                <a:srgbClr val="0070C0"/>
              </a:solidFill>
              <a:ln w="177800">
                <a:solidFill>
                  <a:schemeClr val="bg1"/>
                </a:solid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D266-459F-BF87-0203AF372E58}"/>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D266-459F-BF87-0203AF372E58}"/>
              </c:ext>
            </c:extLst>
          </c:dPt>
          <c:dPt>
            <c:idx val="3"/>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7-D266-459F-BF87-0203AF372E58}"/>
              </c:ext>
            </c:extLst>
          </c:dPt>
          <c:dLbls>
            <c:dLbl>
              <c:idx val="0"/>
              <c:layout>
                <c:manualLayout>
                  <c:x val="6.9444444444443938E-3"/>
                  <c:y val="3.7037037037037038E-3"/>
                </c:manualLayout>
              </c:layout>
              <c:tx>
                <c:rich>
                  <a:bodyPr rot="0" spcFirstLastPara="1" vertOverflow="ellipsis" vert="horz" wrap="square" lIns="38100" tIns="19050" rIns="38100" bIns="19050" anchor="ctr" anchorCtr="1">
                    <a:spAutoFit/>
                  </a:bodyPr>
                  <a:lstStyle/>
                  <a:p>
                    <a:pPr>
                      <a:defRPr lang="ja-JP" sz="3500" b="1" i="0" u="none" strike="noStrike" kern="1200" baseline="0">
                        <a:solidFill>
                          <a:schemeClr val="lt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r>
                      <a:rPr lang="en-US" altLang="ko-KR" sz="3500" dirty="0">
                        <a:effectLst>
                          <a:outerShdw blurRad="38100" dist="38100" dir="2700000" algn="tl">
                            <a:srgbClr val="000000">
                              <a:alpha val="43137"/>
                            </a:srgbClr>
                          </a:outerShdw>
                        </a:effectLst>
                      </a:rPr>
                      <a:t>35.5%</a:t>
                    </a:r>
                  </a:p>
                </c:rich>
              </c:tx>
              <c:numFmt formatCode="#,##0_);\(#,##0\)" sourceLinked="0"/>
              <c:spPr>
                <a:noFill/>
                <a:ln>
                  <a:noFill/>
                </a:ln>
                <a:effectLst/>
              </c:spPr>
              <c:txPr>
                <a:bodyPr rot="0" spcFirstLastPara="1" vertOverflow="ellipsis" vert="horz" wrap="square" lIns="38100" tIns="19050" rIns="38100" bIns="19050" anchor="ctr" anchorCtr="1">
                  <a:spAutoFit/>
                </a:bodyPr>
                <a:lstStyle/>
                <a:p>
                  <a:pPr>
                    <a:defRPr lang="ja-JP" sz="3500" b="1" i="0" u="none" strike="noStrike" kern="1200" baseline="0">
                      <a:solidFill>
                        <a:schemeClr val="lt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1-D266-459F-BF87-0203AF372E58}"/>
                </c:ext>
              </c:extLst>
            </c:dLbl>
            <c:dLbl>
              <c:idx val="1"/>
              <c:layout>
                <c:manualLayout>
                  <c:x val="-1.5972222222222235E-2"/>
                  <c:y val="-9.2592592592592685E-2"/>
                </c:manualLayout>
              </c:layout>
              <c:tx>
                <c:rich>
                  <a:bodyPr rot="0" spcFirstLastPara="1" vertOverflow="ellipsis" vert="horz" wrap="square" lIns="38100" tIns="19050" rIns="38100" bIns="19050" anchor="ctr" anchorCtr="1">
                    <a:spAutoFit/>
                  </a:bodyPr>
                  <a:lstStyle/>
                  <a:p>
                    <a:pPr>
                      <a:defRPr lang="ja-JP" sz="3500" b="1" i="0" u="none" strike="noStrike" kern="1200" baseline="0">
                        <a:solidFill>
                          <a:schemeClr val="lt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r>
                      <a:rPr lang="en-US" altLang="ko-KR" sz="3500" dirty="0">
                        <a:effectLst>
                          <a:outerShdw blurRad="38100" dist="38100" dir="2700000" algn="tl">
                            <a:srgbClr val="000000">
                              <a:alpha val="43137"/>
                            </a:srgbClr>
                          </a:outerShdw>
                        </a:effectLst>
                      </a:rPr>
                      <a:t>65.5%</a:t>
                    </a:r>
                  </a:p>
                </c:rich>
              </c:tx>
              <c:numFmt formatCode="#,##0_);\(#,##0\)" sourceLinked="0"/>
              <c:spPr>
                <a:noFill/>
                <a:ln>
                  <a:noFill/>
                </a:ln>
                <a:effectLst/>
              </c:spPr>
              <c:txPr>
                <a:bodyPr rot="0" spcFirstLastPara="1" vertOverflow="ellipsis" vert="horz" wrap="square" lIns="38100" tIns="19050" rIns="38100" bIns="19050" anchor="ctr" anchorCtr="1">
                  <a:spAutoFit/>
                </a:bodyPr>
                <a:lstStyle/>
                <a:p>
                  <a:pPr>
                    <a:defRPr lang="ja-JP" sz="3500" b="1" i="0" u="none" strike="noStrike" kern="1200" baseline="0">
                      <a:solidFill>
                        <a:schemeClr val="lt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cs typeface="+mn-cs"/>
                    </a:defRPr>
                  </a:pPr>
                  <a:endParaRPr lang="ko-KR"/>
                </a:p>
              </c:txPr>
              <c:showLegendKey val="0"/>
              <c:showVal val="0"/>
              <c:showCatName val="0"/>
              <c:showSerName val="0"/>
              <c:showPercent val="1"/>
              <c:showBubbleSize val="0"/>
              <c:extLst>
                <c:ext xmlns:c15="http://schemas.microsoft.com/office/drawing/2012/chart" uri="{CE6537A1-D6FC-4f65-9D91-7224C49458BB}">
                  <c15:showDataLabelsRange val="0"/>
                </c:ext>
                <c:ext xmlns:c16="http://schemas.microsoft.com/office/drawing/2014/chart" uri="{C3380CC4-5D6E-409C-BE32-E72D297353CC}">
                  <c16:uniqueId val="{00000003-D266-459F-BF87-0203AF372E58}"/>
                </c:ext>
              </c:extLst>
            </c:dLbl>
            <c:spPr>
              <a:noFill/>
              <a:ln>
                <a:noFill/>
              </a:ln>
              <a:effectLst/>
            </c:spPr>
            <c:txPr>
              <a:bodyPr rot="0" spcFirstLastPara="1" vertOverflow="ellipsis" vert="horz" wrap="square" lIns="38100" tIns="19050" rIns="38100" bIns="19050" anchor="ctr" anchorCtr="1">
                <a:spAutoFit/>
              </a:bodyPr>
              <a:lstStyle/>
              <a:p>
                <a:pPr>
                  <a:defRPr lang="ja-JP" sz="4000" b="1" i="0" u="none" strike="noStrike" kern="1200" baseline="0">
                    <a:solidFill>
                      <a:schemeClr val="lt1"/>
                    </a:solidFill>
                    <a:latin typeface="LINE Seed JP_TTF Regular" panose="020B0600000101010101" charset="-128"/>
                    <a:ea typeface="LINE Seed JP_TTF Regular" panose="020B0600000101010101" charset="-128"/>
                    <a:cs typeface="+mn-cs"/>
                  </a:defRPr>
                </a:pPr>
                <a:endParaRPr lang="ko-K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2"/>
                <c:pt idx="0">
                  <c:v>不正解</c:v>
                </c:pt>
                <c:pt idx="1">
                  <c:v>正解</c:v>
                </c:pt>
              </c:strCache>
            </c:strRef>
          </c:cat>
          <c:val>
            <c:numRef>
              <c:f>Sheet1!$B$2:$B$5</c:f>
              <c:numCache>
                <c:formatCode>General</c:formatCode>
                <c:ptCount val="4"/>
                <c:pt idx="0">
                  <c:v>35.5</c:v>
                </c:pt>
                <c:pt idx="1">
                  <c:v>65.5</c:v>
                </c:pt>
              </c:numCache>
            </c:numRef>
          </c:val>
          <c:extLst>
            <c:ext xmlns:c16="http://schemas.microsoft.com/office/drawing/2014/chart" uri="{C3380CC4-5D6E-409C-BE32-E72D297353CC}">
              <c16:uniqueId val="{00000008-D266-459F-BF87-0203AF372E58}"/>
            </c:ext>
          </c:extLst>
        </c:ser>
        <c:dLbls>
          <c:showLegendKey val="0"/>
          <c:showVal val="0"/>
          <c:showCatName val="0"/>
          <c:showSerName val="0"/>
          <c:showPercent val="1"/>
          <c:showBubbleSize val="0"/>
          <c:showLeaderLines val="1"/>
        </c:dLbls>
        <c:firstSliceAng val="0"/>
        <c:holeSize val="50"/>
      </c:doughnutChart>
      <c:spPr>
        <a:noFill/>
        <a:ln>
          <a:solidFill>
            <a:srgbClr val="FFCD2D"/>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ko-KR"/>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5-01-29T15:20:27.746" idx="1">
    <p:pos x="11520" y="0"/>
    <p:text/>
    <p:extLst>
      <p:ext uri="{C676402C-5697-4E1C-873F-D02D1690AC5C}">
        <p15:threadingInfo xmlns:p15="http://schemas.microsoft.com/office/powerpoint/2012/main" timeZoneBias="-540"/>
      </p:ext>
    </p:extLst>
  </p:cm>
  <p:cm authorId="1" dt="2025-02-04T12:18:45.889" idx="2">
    <p:pos x="11616" y="96"/>
    <p:text/>
    <p:extLst>
      <p:ext uri="{C676402C-5697-4E1C-873F-D02D1690AC5C}">
        <p15:threadingInfo xmlns:p15="http://schemas.microsoft.com/office/powerpoint/2012/main" timeZoneBias="-540"/>
      </p:ext>
    </p:extLst>
  </p:cm>
</p:cmLst>
</file>

<file path=ppt/drawings/_rels/drawing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drawings/drawing1.xml><?xml version="1.0" encoding="utf-8"?>
<c:userShapes xmlns:c="http://schemas.openxmlformats.org/drawingml/2006/chart">
  <cdr:relSizeAnchor xmlns:cdr="http://schemas.openxmlformats.org/drawingml/2006/chartDrawing">
    <cdr:from>
      <cdr:x>0.74167</cdr:x>
      <cdr:y>0.88704</cdr:y>
    </cdr:from>
    <cdr:to>
      <cdr:x>0.96667</cdr:x>
      <cdr:y>0.97202</cdr:y>
    </cdr:to>
    <cdr:sp macro="" textlink="">
      <cdr:nvSpPr>
        <cdr:cNvPr id="5" name="TextBox 1">
          <a:extLst xmlns:a="http://schemas.openxmlformats.org/drawingml/2006/main">
            <a:ext uri="{FF2B5EF4-FFF2-40B4-BE49-F238E27FC236}">
              <a16:creationId xmlns:a16="http://schemas.microsoft.com/office/drawing/2014/main" id="{C87DF864-3362-D1FA-D33E-04551BDEBF48}"/>
            </a:ext>
          </a:extLst>
        </cdr:cNvPr>
        <cdr:cNvSpPr txBox="1"/>
      </cdr:nvSpPr>
      <cdr:spPr>
        <a:xfrm xmlns:a="http://schemas.openxmlformats.org/drawingml/2006/main">
          <a:off x="13563600" y="9124950"/>
          <a:ext cx="4114800" cy="874189"/>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ja-JP" sz="3600" b="1" kern="1200" dirty="0">
              <a:solidFill>
                <a:schemeClr val="tx1"/>
              </a:solidFill>
              <a:effectLst>
                <a:outerShdw blurRad="38100" dist="38100" dir="2700000" algn="tl">
                  <a:srgbClr val="000000">
                    <a:alpha val="43137"/>
                  </a:srgbClr>
                </a:outerShdw>
              </a:effectLst>
              <a:latin typeface="LINE Seed JP_TTF Regular" panose="020B0600000101010101" charset="-128"/>
            </a:rPr>
            <a:t>AI</a:t>
          </a:r>
          <a:r>
            <a:rPr lang="ja-JP" altLang="en-US" sz="3600" b="1" kern="1200" dirty="0">
              <a:solidFill>
                <a:schemeClr val="tx1"/>
              </a:solidFill>
              <a:effectLst>
                <a:outerShdw blurRad="38100" dist="38100" dir="2700000" algn="tl">
                  <a:srgbClr val="000000">
                    <a:alpha val="43137"/>
                  </a:srgbClr>
                </a:outerShdw>
              </a:effectLst>
              <a:latin typeface="LINE Seed JP_TTF Regular" panose="020B0600000101010101" charset="-128"/>
            </a:rPr>
            <a:t>校の留学生</a:t>
          </a:r>
          <a:r>
            <a:rPr lang="en-US" altLang="ja-JP" sz="3600" b="1" kern="1200" dirty="0">
              <a:solidFill>
                <a:schemeClr val="tx1"/>
              </a:solidFill>
              <a:effectLst>
                <a:outerShdw blurRad="38100" dist="38100" dir="2700000" algn="tl">
                  <a:srgbClr val="000000">
                    <a:alpha val="43137"/>
                  </a:srgbClr>
                </a:outerShdw>
              </a:effectLst>
              <a:latin typeface="LINE Seed JP_TTF Regular" panose="020B0600000101010101" charset="-128"/>
            </a:rPr>
            <a:t>37</a:t>
          </a:r>
          <a:r>
            <a:rPr lang="ja-JP" altLang="en-US" sz="3600" b="1" kern="1200" dirty="0">
              <a:solidFill>
                <a:schemeClr val="tx1"/>
              </a:solidFill>
              <a:effectLst>
                <a:outerShdw blurRad="38100" dist="38100" dir="2700000" algn="tl">
                  <a:srgbClr val="000000">
                    <a:alpha val="43137"/>
                  </a:srgbClr>
                </a:outerShdw>
              </a:effectLst>
              <a:latin typeface="LINE Seed JP_TTF Regular" panose="020B0600000101010101" charset="-128"/>
            </a:rPr>
            <a:t>人</a:t>
          </a:r>
          <a:endParaRPr lang="ko-KR" altLang="en-US" sz="3600" b="1" kern="1200" dirty="0">
            <a:solidFill>
              <a:schemeClr val="tx1"/>
            </a:solidFill>
            <a:effectLst>
              <a:outerShdw blurRad="38100" dist="38100" dir="2700000" algn="tl">
                <a:srgbClr val="000000">
                  <a:alpha val="43137"/>
                </a:srgbClr>
              </a:outerShdw>
            </a:effectLst>
            <a:latin typeface="LINE Seed JP_TTF Regular" panose="020B0600000101010101" charset="-128"/>
          </a:endParaRPr>
        </a:p>
      </cdr:txBody>
    </cdr:sp>
  </cdr:relSizeAnchor>
  <cdr:relSizeAnchor xmlns:cdr="http://schemas.openxmlformats.org/drawingml/2006/chartDrawing">
    <cdr:from>
      <cdr:x>0.03854</cdr:x>
      <cdr:y>0.33704</cdr:y>
    </cdr:from>
    <cdr:to>
      <cdr:x>0.18021</cdr:x>
      <cdr:y>0.43333</cdr:y>
    </cdr:to>
    <cdr:sp macro="" textlink="">
      <cdr:nvSpPr>
        <cdr:cNvPr id="2" name="TextBox 1">
          <a:extLst xmlns:a="http://schemas.openxmlformats.org/drawingml/2006/main">
            <a:ext uri="{FF2B5EF4-FFF2-40B4-BE49-F238E27FC236}">
              <a16:creationId xmlns:a16="http://schemas.microsoft.com/office/drawing/2014/main" id="{FE97652C-330F-776B-F9E2-366B629FBCB6}"/>
            </a:ext>
          </a:extLst>
        </cdr:cNvPr>
        <cdr:cNvSpPr txBox="1"/>
      </cdr:nvSpPr>
      <cdr:spPr>
        <a:xfrm xmlns:a="http://schemas.openxmlformats.org/drawingml/2006/main">
          <a:off x="704850" y="3467100"/>
          <a:ext cx="2590800" cy="990600"/>
        </a:xfrm>
        <a:prstGeom xmlns:a="http://schemas.openxmlformats.org/drawingml/2006/main" prst="rect">
          <a:avLst/>
        </a:prstGeom>
      </cdr:spPr>
      <cdr:txBody>
        <a:bodyPr xmlns:a="http://schemas.openxmlformats.org/drawingml/2006/main" vertOverflow="clip" vert="eaVert" wrap="square" rtlCol="0"/>
        <a:lstStyle xmlns:a="http://schemas.openxmlformats.org/drawingml/2006/main"/>
        <a:p xmlns:a="http://schemas.openxmlformats.org/drawingml/2006/main">
          <a:endParaRPr lang="ko-KR" altLang="en-US" sz="1100" kern="1200" dirty="0"/>
        </a:p>
      </cdr:txBody>
    </cdr:sp>
  </cdr:relSizeAnchor>
  <cdr:relSizeAnchor xmlns:cdr="http://schemas.openxmlformats.org/drawingml/2006/chartDrawing">
    <cdr:from>
      <cdr:x>0.3375</cdr:x>
      <cdr:y>0.44741</cdr:y>
    </cdr:from>
    <cdr:to>
      <cdr:x>0.50833</cdr:x>
      <cdr:y>0.61778</cdr:y>
    </cdr:to>
    <cdr:sp macro="" textlink="">
      <cdr:nvSpPr>
        <cdr:cNvPr id="3" name="TextBox 2">
          <a:extLst xmlns:a="http://schemas.openxmlformats.org/drawingml/2006/main">
            <a:ext uri="{FF2B5EF4-FFF2-40B4-BE49-F238E27FC236}">
              <a16:creationId xmlns:a16="http://schemas.microsoft.com/office/drawing/2014/main" id="{6DDF4766-6631-2E2C-C1D8-F19026F6E7FE}"/>
            </a:ext>
          </a:extLst>
        </cdr:cNvPr>
        <cdr:cNvSpPr txBox="1"/>
      </cdr:nvSpPr>
      <cdr:spPr>
        <a:xfrm xmlns:a="http://schemas.openxmlformats.org/drawingml/2006/main">
          <a:off x="6172261" y="4602480"/>
          <a:ext cx="3124139" cy="175259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9000" b="1" kern="1200" dirty="0">
              <a:solidFill>
                <a:schemeClr val="bg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ある</a:t>
          </a:r>
          <a:endParaRPr lang="ko-KR" altLang="en-US" sz="9000" b="1" kern="1200" dirty="0">
            <a:solidFill>
              <a:schemeClr val="bg1"/>
            </a:solidFill>
            <a:effectLst>
              <a:outerShdw blurRad="38100" dist="38100" dir="2700000" algn="tl">
                <a:srgbClr val="000000">
                  <a:alpha val="43137"/>
                </a:srgbClr>
              </a:outerShdw>
            </a:effectLst>
            <a:latin typeface="LINE Seed JP_TTF Regular" panose="020B0600000101010101" charset="-128"/>
          </a:endParaRPr>
        </a:p>
      </cdr:txBody>
    </cdr:sp>
  </cdr:relSizeAnchor>
  <cdr:relSizeAnchor xmlns:cdr="http://schemas.openxmlformats.org/drawingml/2006/chartDrawing">
    <cdr:from>
      <cdr:x>0.55833</cdr:x>
      <cdr:y>0.44741</cdr:y>
    </cdr:from>
    <cdr:to>
      <cdr:x>0.72916</cdr:x>
      <cdr:y>0.61778</cdr:y>
    </cdr:to>
    <cdr:sp macro="" textlink="">
      <cdr:nvSpPr>
        <cdr:cNvPr id="4" name="TextBox 1">
          <a:extLst xmlns:a="http://schemas.openxmlformats.org/drawingml/2006/main">
            <a:ext uri="{FF2B5EF4-FFF2-40B4-BE49-F238E27FC236}">
              <a16:creationId xmlns:a16="http://schemas.microsoft.com/office/drawing/2014/main" id="{937CCE9C-A8AF-AA0F-E36D-F8A292A273BF}"/>
            </a:ext>
          </a:extLst>
        </cdr:cNvPr>
        <cdr:cNvSpPr txBox="1"/>
      </cdr:nvSpPr>
      <cdr:spPr>
        <a:xfrm xmlns:a="http://schemas.openxmlformats.org/drawingml/2006/main">
          <a:off x="10210800" y="4602480"/>
          <a:ext cx="3124139" cy="1752596"/>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ja-JP" altLang="en-US" sz="9000" b="1" kern="1200" dirty="0">
              <a:solidFill>
                <a:schemeClr val="bg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ない</a:t>
          </a:r>
          <a:endParaRPr lang="ko-KR" altLang="en-US" sz="9000" b="1" kern="1200" dirty="0">
            <a:solidFill>
              <a:schemeClr val="bg1"/>
            </a:solidFill>
            <a:effectLst>
              <a:outerShdw blurRad="38100" dist="38100" dir="2700000" algn="tl">
                <a:srgbClr val="000000">
                  <a:alpha val="43137"/>
                </a:srgbClr>
              </a:outerShdw>
            </a:effectLst>
            <a:latin typeface="LINE Seed JP_TTF Regular" panose="020B0600000101010101" charset="-128"/>
          </a:endParaRPr>
        </a:p>
      </cdr:txBody>
    </cdr:sp>
  </cdr:relSizeAnchor>
  <cdr:relSizeAnchor xmlns:cdr="http://schemas.openxmlformats.org/drawingml/2006/chartDrawing">
    <cdr:from>
      <cdr:x>0.475</cdr:x>
      <cdr:y>0.45556</cdr:y>
    </cdr:from>
    <cdr:to>
      <cdr:x>0.525</cdr:x>
      <cdr:y>0.54444</cdr:y>
    </cdr:to>
    <cdr:sp macro="" textlink="">
      <cdr:nvSpPr>
        <cdr:cNvPr id="6" name="TextBox 5">
          <a:extLst xmlns:a="http://schemas.openxmlformats.org/drawingml/2006/main">
            <a:ext uri="{FF2B5EF4-FFF2-40B4-BE49-F238E27FC236}">
              <a16:creationId xmlns:a16="http://schemas.microsoft.com/office/drawing/2014/main" id="{E82F8865-41D7-0EB9-F207-F8968BF47EDF}"/>
            </a:ext>
          </a:extLst>
        </cdr:cNvPr>
        <cdr:cNvSpPr txBox="1"/>
      </cdr:nvSpPr>
      <cdr:spPr>
        <a:xfrm xmlns:a="http://schemas.openxmlformats.org/drawingml/2006/main">
          <a:off x="8686800" y="46863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ko-KR" altLang="en-US" sz="1100" kern="1200" dirty="0"/>
        </a:p>
      </cdr:txBody>
    </cdr:sp>
  </cdr:relSizeAnchor>
  <cdr:relSizeAnchor xmlns:cdr="http://schemas.openxmlformats.org/drawingml/2006/chartDrawing">
    <cdr:from>
      <cdr:x>0.27292</cdr:x>
      <cdr:y>0.04</cdr:y>
    </cdr:from>
    <cdr:to>
      <cdr:x>0.72708</cdr:x>
      <cdr:y>0.44</cdr:y>
    </cdr:to>
    <cdr:sp macro="" textlink="">
      <cdr:nvSpPr>
        <cdr:cNvPr id="7" name="TextBox 6">
          <a:extLst xmlns:a="http://schemas.openxmlformats.org/drawingml/2006/main">
            <a:ext uri="{FF2B5EF4-FFF2-40B4-BE49-F238E27FC236}">
              <a16:creationId xmlns:a16="http://schemas.microsoft.com/office/drawing/2014/main" id="{BCD30A3D-67B5-72D2-7003-C41CBAA1C6D6}"/>
            </a:ext>
          </a:extLst>
        </cdr:cNvPr>
        <cdr:cNvSpPr txBox="1"/>
      </cdr:nvSpPr>
      <cdr:spPr>
        <a:xfrm xmlns:a="http://schemas.openxmlformats.org/drawingml/2006/main">
          <a:off x="4991100" y="411480"/>
          <a:ext cx="8305800" cy="41148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rtl="0">
            <a:defRPr sz="7000" b="1" i="0" u="none" strike="noStrike" kern="1200" spc="100" baseline="0">
              <a:ln>
                <a:noFill/>
              </a:ln>
              <a:solidFill>
                <a:prstClr val="white"/>
              </a:solidFill>
              <a:effectLst>
                <a:glow rad="101600">
                  <a:srgbClr val="9C823D"/>
                </a:glow>
                <a:outerShdw blurRad="50800" dist="38100" dir="16200000" algn="tl">
                  <a:prstClr val="white">
                    <a:alpha val="40000"/>
                  </a:prstClr>
                </a:outerShdw>
              </a:effectLst>
              <a:latin typeface="LINE Seed JP_TTF Regular" panose="020B0600000101010101" charset="-128"/>
              <a:ea typeface="LINE Seed JP_TTF Regular" panose="020B0600000101010101" charset="-128"/>
              <a:cs typeface="+mn-cs"/>
            </a:defRPr>
          </a:pPr>
          <a:r>
            <a:rPr lang="en-US" altLang="ja-JP" sz="7000" b="1" dirty="0">
              <a:solidFill>
                <a:schemeClr val="bg1"/>
              </a:solidFill>
              <a:effectLst>
                <a:glow rad="101600">
                  <a:srgbClr val="9C823D"/>
                </a:glow>
                <a:outerShdw blurRad="50800" dist="38100" dir="16200000" algn="tl">
                  <a:schemeClr val="bg1">
                    <a:alpha val="40000"/>
                  </a:schemeClr>
                </a:outerShdw>
              </a:effectLst>
              <a:latin typeface="LINE Seed JP_TTF Regular" panose="020B0600000101010101" charset="-128"/>
              <a:ea typeface="LINE Seed JP_TTF Regular" panose="020B0600000101010101" charset="-128"/>
            </a:rPr>
            <a:t>AI</a:t>
          </a:r>
          <a:r>
            <a:rPr lang="ja-JP" altLang="en-US" sz="7000" b="1" dirty="0">
              <a:solidFill>
                <a:schemeClr val="bg1"/>
              </a:solidFill>
              <a:effectLst>
                <a:glow rad="101600">
                  <a:srgbClr val="9C823D"/>
                </a:glow>
                <a:outerShdw blurRad="50800" dist="38100" dir="16200000" algn="tl">
                  <a:schemeClr val="bg1">
                    <a:alpha val="40000"/>
                  </a:schemeClr>
                </a:outerShdw>
              </a:effectLst>
              <a:latin typeface="LINE Seed JP_TTF Regular" panose="020B0600000101010101" charset="-128"/>
              <a:ea typeface="LINE Seed JP_TTF Regular" panose="020B0600000101010101" charset="-128"/>
            </a:rPr>
            <a:t>校でコミュニケーションに苦労したこと</a:t>
          </a:r>
          <a:endParaRPr lang="ko-KR" altLang="en-US" sz="7000" b="1" dirty="0">
            <a:solidFill>
              <a:schemeClr val="bg1"/>
            </a:solidFill>
            <a:effectLst>
              <a:glow rad="101600">
                <a:srgbClr val="9C823D"/>
              </a:glow>
              <a:outerShdw blurRad="50800" dist="38100" dir="16200000" algn="tl">
                <a:schemeClr val="bg1">
                  <a:alpha val="40000"/>
                </a:schemeClr>
              </a:outerShdw>
            </a:effectLst>
            <a:latin typeface="LINE Seed JP_TTF Regular" panose="020B0600000101010101" charset="-128"/>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0.1375</cdr:x>
      <cdr:y>0.92963</cdr:y>
    </cdr:from>
    <cdr:to>
      <cdr:x>0.25173</cdr:x>
      <cdr:y>0.98498</cdr:y>
    </cdr:to>
    <cdr:sp macro="" textlink="">
      <cdr:nvSpPr>
        <cdr:cNvPr id="2" name="TextBox 1">
          <a:extLst xmlns:a="http://schemas.openxmlformats.org/drawingml/2006/main">
            <a:ext uri="{FF2B5EF4-FFF2-40B4-BE49-F238E27FC236}">
              <a16:creationId xmlns:a16="http://schemas.microsoft.com/office/drawing/2014/main" id="{555E9EE0-5D42-9472-5439-9781D2DFC5B2}"/>
            </a:ext>
          </a:extLst>
        </cdr:cNvPr>
        <cdr:cNvSpPr txBox="1"/>
      </cdr:nvSpPr>
      <cdr:spPr>
        <a:xfrm xmlns:a="http://schemas.openxmlformats.org/drawingml/2006/main">
          <a:off x="2514600" y="9563100"/>
          <a:ext cx="2089038" cy="56938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2300" b="1" kern="1200" dirty="0">
              <a:solidFill>
                <a:schemeClr val="tx1"/>
              </a:solidFill>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その他１１</a:t>
          </a:r>
          <a:endParaRPr lang="ko-KR" altLang="en-US" sz="2300" b="1" kern="1200" dirty="0">
            <a:solidFill>
              <a:schemeClr val="tx1"/>
            </a:solidFill>
            <a:effectLst>
              <a:outerShdw blurRad="38100" dist="38100" dir="2700000" algn="tl">
                <a:srgbClr val="000000">
                  <a:alpha val="43137"/>
                </a:srgbClr>
              </a:outerShdw>
            </a:effectLst>
            <a:latin typeface="LINE Seed JP_TTF Regular" panose="020B0600000101010101" charset="-128"/>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0.27292</cdr:x>
      <cdr:y>0.02778</cdr:y>
    </cdr:from>
    <cdr:to>
      <cdr:x>0.72708</cdr:x>
      <cdr:y>0.42778</cdr:y>
    </cdr:to>
    <cdr:sp macro="" textlink="">
      <cdr:nvSpPr>
        <cdr:cNvPr id="4" name="TextBox 1">
          <a:extLst xmlns:a="http://schemas.openxmlformats.org/drawingml/2006/main">
            <a:ext uri="{FF2B5EF4-FFF2-40B4-BE49-F238E27FC236}">
              <a16:creationId xmlns:a16="http://schemas.microsoft.com/office/drawing/2014/main" id="{82D817A7-CE18-67BF-FE4F-10221A3470FB}"/>
            </a:ext>
          </a:extLst>
        </cdr:cNvPr>
        <cdr:cNvSpPr txBox="1"/>
      </cdr:nvSpPr>
      <cdr:spPr>
        <a:xfrm xmlns:a="http://schemas.openxmlformats.org/drawingml/2006/main">
          <a:off x="4991161" y="285750"/>
          <a:ext cx="8305678" cy="4114800"/>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rtl="0">
            <a:defRPr sz="7000" b="1" i="0" u="none" strike="noStrike" kern="1200" spc="100" baseline="0">
              <a:ln>
                <a:noFill/>
              </a:ln>
              <a:solidFill>
                <a:prstClr val="white"/>
              </a:solidFill>
              <a:effectLst>
                <a:glow rad="101600">
                  <a:srgbClr val="9C823D"/>
                </a:glow>
                <a:outerShdw blurRad="50800" dist="38100" dir="16200000" algn="tl">
                  <a:prstClr val="white">
                    <a:alpha val="40000"/>
                  </a:prstClr>
                </a:outerShdw>
              </a:effectLst>
              <a:latin typeface="LINE Seed JP_TTF Regular" panose="020B0600000101010101" charset="-128"/>
              <a:ea typeface="LINE Seed JP_TTF Regular" panose="020B0600000101010101" charset="-128"/>
              <a:cs typeface="+mn-cs"/>
            </a:defRPr>
          </a:pPr>
          <a:r>
            <a:rPr lang="ja-JP" altLang="en-US" sz="7000" b="1" dirty="0">
              <a:solidFill>
                <a:schemeClr val="bg1"/>
              </a:solidFill>
              <a:effectLst>
                <a:glow rad="101600">
                  <a:srgbClr val="9C823D"/>
                </a:glow>
                <a:outerShdw blurRad="50800" dist="38100" dir="16200000" algn="tl">
                  <a:schemeClr val="bg1">
                    <a:alpha val="40000"/>
                  </a:schemeClr>
                </a:outerShdw>
              </a:effectLst>
              <a:latin typeface="LINE Seed JP_TTF Regular" panose="020B0600000101010101" charset="-128"/>
            </a:rPr>
            <a:t>漢字クイズ正答率</a:t>
          </a:r>
          <a:endParaRPr lang="ko-KR" altLang="en-US" sz="7000" b="1" dirty="0">
            <a:solidFill>
              <a:schemeClr val="bg1"/>
            </a:solidFill>
            <a:effectLst>
              <a:glow rad="101600">
                <a:srgbClr val="9C823D"/>
              </a:glow>
              <a:outerShdw blurRad="50800" dist="38100" dir="16200000" algn="tl">
                <a:schemeClr val="bg1">
                  <a:alpha val="40000"/>
                </a:schemeClr>
              </a:outerShdw>
            </a:effectLst>
            <a:latin typeface="LINE Seed JP_TTF Regular" panose="020B0600000101010101" charset="-128"/>
          </a:endParaRPr>
        </a:p>
      </cdr:txBody>
    </cdr:sp>
  </cdr:relSizeAnchor>
  <cdr:relSizeAnchor xmlns:cdr="http://schemas.openxmlformats.org/drawingml/2006/chartDrawing">
    <cdr:from>
      <cdr:x>0.17917</cdr:x>
      <cdr:y>0.11667</cdr:y>
    </cdr:from>
    <cdr:to>
      <cdr:x>0.2875</cdr:x>
      <cdr:y>0.2383</cdr:y>
    </cdr:to>
    <cdr:pic>
      <cdr:nvPicPr>
        <cdr:cNvPr id="6" name="그림 5">
          <a:extLst xmlns:a="http://schemas.openxmlformats.org/drawingml/2006/main">
            <a:ext uri="{FF2B5EF4-FFF2-40B4-BE49-F238E27FC236}">
              <a16:creationId xmlns:a16="http://schemas.microsoft.com/office/drawing/2014/main" id="{9A5AB2B9-3D6F-9D5C-F1E4-07E05802B16C}"/>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3276600" y="1200150"/>
          <a:ext cx="1981200" cy="1251287"/>
        </a:xfrm>
        <a:prstGeom xmlns:a="http://schemas.openxmlformats.org/drawingml/2006/main" prst="rect">
          <a:avLst/>
        </a:prstGeom>
      </cdr:spPr>
    </cdr:pic>
  </cdr:relSizeAnchor>
  <cdr:relSizeAnchor xmlns:cdr="http://schemas.openxmlformats.org/drawingml/2006/chartDrawing">
    <cdr:from>
      <cdr:x>0.30417</cdr:x>
      <cdr:y>0.13889</cdr:y>
    </cdr:from>
    <cdr:to>
      <cdr:x>0.44583</cdr:x>
      <cdr:y>0.22936</cdr:y>
    </cdr:to>
    <cdr:pic>
      <cdr:nvPicPr>
        <cdr:cNvPr id="8" name="그림 7">
          <a:extLst xmlns:a="http://schemas.openxmlformats.org/drawingml/2006/main">
            <a:ext uri="{FF2B5EF4-FFF2-40B4-BE49-F238E27FC236}">
              <a16:creationId xmlns:a16="http://schemas.microsoft.com/office/drawing/2014/main" id="{0C5A0E40-B3D2-D4B1-586A-315F70CCF368}"/>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2">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5562601" y="1428750"/>
          <a:ext cx="2590800" cy="930674"/>
        </a:xfrm>
        <a:prstGeom xmlns:a="http://schemas.openxmlformats.org/drawingml/2006/main" prst="rect">
          <a:avLst/>
        </a:prstGeom>
      </cdr:spPr>
    </cdr:pic>
  </cdr:relSizeAnchor>
  <cdr:relSizeAnchor xmlns:cdr="http://schemas.openxmlformats.org/drawingml/2006/chartDrawing">
    <cdr:from>
      <cdr:x>0.54444</cdr:x>
      <cdr:y>0.50494</cdr:y>
    </cdr:from>
    <cdr:to>
      <cdr:x>0.96301</cdr:x>
      <cdr:y>0.63359</cdr:y>
    </cdr:to>
    <cdr:sp macro="" textlink="">
      <cdr:nvSpPr>
        <cdr:cNvPr id="2" name="Google Shape;235;p16">
          <a:extLst xmlns:a="http://schemas.openxmlformats.org/drawingml/2006/main">
            <a:ext uri="{FF2B5EF4-FFF2-40B4-BE49-F238E27FC236}">
              <a16:creationId xmlns:a16="http://schemas.microsoft.com/office/drawing/2014/main" id="{2A4AB6ED-BDEC-6DE0-A271-9FC1E15EA93C}"/>
            </a:ext>
          </a:extLst>
        </cdr:cNvPr>
        <cdr:cNvSpPr txBox="1"/>
      </cdr:nvSpPr>
      <cdr:spPr>
        <a:xfrm xmlns:a="http://schemas.openxmlformats.org/drawingml/2006/main">
          <a:off x="9956800" y="5194300"/>
          <a:ext cx="7654660" cy="1323439"/>
        </a:xfrm>
        <a:prstGeom xmlns:a="http://schemas.openxmlformats.org/drawingml/2006/main" prst="rect">
          <a:avLst/>
        </a:prstGeom>
        <a:noFill xmlns:a="http://schemas.openxmlformats.org/drawingml/2006/main"/>
        <a:ln xmlns:a="http://schemas.openxmlformats.org/drawingml/2006/main">
          <a:noFill/>
        </a:ln>
      </cdr:spPr>
      <cdr:txBody>
        <a:bodyPr xmlns:a="http://schemas.openxmlformats.org/drawingml/2006/main" spcFirstLastPara="1" wrap="square" lIns="91425" tIns="45700" rIns="91425" bIns="45700" anchor="t" anchorCtr="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xmlns:a="http://schemas.openxmlformats.org/drawingml/2006/main">
          <a:pPr marL="0" marR="0" lvl="0" indent="0" algn="l" rtl="0">
            <a:spcBef>
              <a:spcPts val="0"/>
            </a:spcBef>
            <a:spcAft>
              <a:spcPts val="0"/>
            </a:spcAft>
            <a:buNone/>
          </a:pPr>
          <a:r>
            <a:rPr lang="ja-JP" sz="8000" b="1" dirty="0">
              <a:solidFill>
                <a:schemeClr val="dk1"/>
              </a:solidFill>
              <a:latin typeface="Arial"/>
              <a:ea typeface="Arial"/>
              <a:cs typeface="Arial"/>
              <a:sym typeface="Arial"/>
            </a:rPr>
            <a:t>正解率 : </a:t>
          </a:r>
          <a:r>
            <a:rPr lang="ja-JP" sz="8000" b="1" u="sng" dirty="0">
              <a:solidFill>
                <a:schemeClr val="dk1"/>
              </a:solidFill>
              <a:latin typeface="Arial"/>
              <a:ea typeface="Arial"/>
              <a:cs typeface="Arial"/>
              <a:sym typeface="Arial"/>
            </a:rPr>
            <a:t>65.5%</a:t>
          </a:r>
          <a:endParaRPr sz="8000" b="1" u="sng" dirty="0">
            <a:solidFill>
              <a:schemeClr val="dk1"/>
            </a:solidFill>
            <a:latin typeface="Arial"/>
            <a:ea typeface="Arial"/>
            <a:cs typeface="Arial"/>
            <a:sym typeface="Arial"/>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EFB308-8429-4772-B5FA-F43806E98994}" type="datetimeFigureOut">
              <a:rPr lang="ko-KR" altLang="en-US" smtClean="0"/>
              <a:t>2025-02-12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5FAC3-B5A6-48B9-B060-10051705A88B}" type="slidenum">
              <a:rPr lang="ko-KR" altLang="en-US" smtClean="0"/>
              <a:t>‹#›</a:t>
            </a:fld>
            <a:endParaRPr lang="ko-KR" altLang="en-US"/>
          </a:p>
        </p:txBody>
      </p:sp>
    </p:spTree>
    <p:extLst>
      <p:ext uri="{BB962C8B-B14F-4D97-AF65-F5344CB8AC3E}">
        <p14:creationId xmlns:p14="http://schemas.microsoft.com/office/powerpoint/2010/main" val="213856725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a:t>
            </a:fld>
            <a:endParaRPr lang="ko-KR" altLang="en-US"/>
          </a:p>
        </p:txBody>
      </p:sp>
    </p:spTree>
    <p:extLst>
      <p:ext uri="{BB962C8B-B14F-4D97-AF65-F5344CB8AC3E}">
        <p14:creationId xmlns:p14="http://schemas.microsoft.com/office/powerpoint/2010/main" val="2047754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15</a:t>
            </a:fld>
            <a:endParaRPr lang="ko-KR" altLang="en-US"/>
          </a:p>
        </p:txBody>
      </p:sp>
    </p:spTree>
    <p:extLst>
      <p:ext uri="{BB962C8B-B14F-4D97-AF65-F5344CB8AC3E}">
        <p14:creationId xmlns:p14="http://schemas.microsoft.com/office/powerpoint/2010/main" val="3987945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16</a:t>
            </a:fld>
            <a:endParaRPr lang="ko-KR" altLang="en-US"/>
          </a:p>
        </p:txBody>
      </p:sp>
    </p:spTree>
    <p:extLst>
      <p:ext uri="{BB962C8B-B14F-4D97-AF65-F5344CB8AC3E}">
        <p14:creationId xmlns:p14="http://schemas.microsoft.com/office/powerpoint/2010/main" val="198864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17</a:t>
            </a:fld>
            <a:endParaRPr lang="ko-KR" altLang="en-US"/>
          </a:p>
        </p:txBody>
      </p:sp>
    </p:spTree>
    <p:extLst>
      <p:ext uri="{BB962C8B-B14F-4D97-AF65-F5344CB8AC3E}">
        <p14:creationId xmlns:p14="http://schemas.microsoft.com/office/powerpoint/2010/main" val="1251890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では上からの順に沿って始めていきます。</a:t>
            </a:r>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2</a:t>
            </a:fld>
            <a:endParaRPr lang="ko-KR" altLang="en-US"/>
          </a:p>
        </p:txBody>
      </p:sp>
    </p:spTree>
    <p:extLst>
      <p:ext uri="{BB962C8B-B14F-4D97-AF65-F5344CB8AC3E}">
        <p14:creationId xmlns:p14="http://schemas.microsoft.com/office/powerpoint/2010/main" val="18094220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ja-JP" sz="3000" baseline="0" dirty="0"/>
              <a:t>AI</a:t>
            </a:r>
            <a:r>
              <a:rPr lang="ja-JP" altLang="en-US" sz="3000" baseline="0" dirty="0"/>
              <a:t>校の留学生が困ってる日本語の漢字やコミュニケーションをより学びやすいシステムを作ることを目標に設定しました。</a:t>
            </a:r>
            <a:endParaRPr lang="en-US" altLang="ko-KR" sz="3000" baseline="0"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3</a:t>
            </a:fld>
            <a:endParaRPr lang="ko-KR" altLang="en-US"/>
          </a:p>
        </p:txBody>
      </p:sp>
    </p:spTree>
    <p:extLst>
      <p:ext uri="{BB962C8B-B14F-4D97-AF65-F5344CB8AC3E}">
        <p14:creationId xmlns:p14="http://schemas.microsoft.com/office/powerpoint/2010/main" val="3205954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ko-KR" dirty="0">
              <a:latin typeface="+mj-ea"/>
              <a:ea typeface="+mj-ea"/>
            </a:endParaRPr>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4</a:t>
            </a:fld>
            <a:endParaRPr lang="ko-KR" altLang="en-US"/>
          </a:p>
        </p:txBody>
      </p:sp>
    </p:spTree>
    <p:extLst>
      <p:ext uri="{BB962C8B-B14F-4D97-AF65-F5344CB8AC3E}">
        <p14:creationId xmlns:p14="http://schemas.microsoft.com/office/powerpoint/2010/main" val="2565747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ja-JP"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5</a:t>
            </a:fld>
            <a:endParaRPr lang="ko-KR" altLang="en-US"/>
          </a:p>
        </p:txBody>
      </p:sp>
    </p:spTree>
    <p:extLst>
      <p:ext uri="{BB962C8B-B14F-4D97-AF65-F5344CB8AC3E}">
        <p14:creationId xmlns:p14="http://schemas.microsoft.com/office/powerpoint/2010/main" val="2523280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en-US" altLang="ja-JP"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6</a:t>
            </a:fld>
            <a:endParaRPr lang="ko-KR" altLang="en-US"/>
          </a:p>
        </p:txBody>
      </p:sp>
    </p:spTree>
    <p:extLst>
      <p:ext uri="{BB962C8B-B14F-4D97-AF65-F5344CB8AC3E}">
        <p14:creationId xmlns:p14="http://schemas.microsoft.com/office/powerpoint/2010/main" val="370919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7</a:t>
            </a:fld>
            <a:endParaRPr lang="ko-KR" altLang="en-US"/>
          </a:p>
        </p:txBody>
      </p:sp>
    </p:spTree>
    <p:extLst>
      <p:ext uri="{BB962C8B-B14F-4D97-AF65-F5344CB8AC3E}">
        <p14:creationId xmlns:p14="http://schemas.microsoft.com/office/powerpoint/2010/main" val="264282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8</a:t>
            </a:fld>
            <a:endParaRPr lang="ko-KR" altLang="en-US"/>
          </a:p>
        </p:txBody>
      </p:sp>
    </p:spTree>
    <p:extLst>
      <p:ext uri="{BB962C8B-B14F-4D97-AF65-F5344CB8AC3E}">
        <p14:creationId xmlns:p14="http://schemas.microsoft.com/office/powerpoint/2010/main" val="1825040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C405FAC3-B5A6-48B9-B060-10051705A88B}" type="slidenum">
              <a:rPr lang="ko-KR" altLang="en-US" smtClean="0"/>
              <a:t>14</a:t>
            </a:fld>
            <a:endParaRPr lang="ko-KR" altLang="en-US"/>
          </a:p>
        </p:txBody>
      </p:sp>
    </p:spTree>
    <p:extLst>
      <p:ext uri="{BB962C8B-B14F-4D97-AF65-F5344CB8AC3E}">
        <p14:creationId xmlns:p14="http://schemas.microsoft.com/office/powerpoint/2010/main" val="1078412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comments" Target="../comments/comment1.xml"/><Relationship Id="rId4" Type="http://schemas.openxmlformats.org/officeDocument/2006/relationships/chart" Target="../charts/char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62000" y="279400"/>
            <a:ext cx="16814800" cy="50800"/>
          </a:xfrm>
          <a:prstGeom prst="rect">
            <a:avLst/>
          </a:prstGeom>
        </p:spPr>
      </p:pic>
      <p:pic>
        <p:nvPicPr>
          <p:cNvPr id="4" name="Picture 4"/>
          <p:cNvPicPr>
            <a:picLocks noChangeAspect="1"/>
          </p:cNvPicPr>
          <p:nvPr/>
        </p:nvPicPr>
        <p:blipFill>
          <a:blip r:embed="rId4"/>
          <a:stretch>
            <a:fillRect/>
          </a:stretch>
        </p:blipFill>
        <p:spPr>
          <a:xfrm>
            <a:off x="546100" y="3530600"/>
            <a:ext cx="6159500" cy="6172200"/>
          </a:xfrm>
          <a:prstGeom prst="rect">
            <a:avLst/>
          </a:prstGeom>
        </p:spPr>
      </p:pic>
      <p:pic>
        <p:nvPicPr>
          <p:cNvPr id="5" name="Picture 5"/>
          <p:cNvPicPr>
            <a:picLocks noChangeAspect="1"/>
          </p:cNvPicPr>
          <p:nvPr/>
        </p:nvPicPr>
        <p:blipFill>
          <a:blip r:embed="rId5"/>
          <a:stretch>
            <a:fillRect/>
          </a:stretch>
        </p:blipFill>
        <p:spPr>
          <a:xfrm>
            <a:off x="-939800" y="317500"/>
            <a:ext cx="24130000" cy="12014200"/>
          </a:xfrm>
          <a:prstGeom prst="rect">
            <a:avLst/>
          </a:prstGeom>
        </p:spPr>
      </p:pic>
      <p:pic>
        <p:nvPicPr>
          <p:cNvPr id="6" name="Picture 6"/>
          <p:cNvPicPr>
            <a:picLocks noChangeAspect="1"/>
          </p:cNvPicPr>
          <p:nvPr/>
        </p:nvPicPr>
        <p:blipFill>
          <a:blip r:embed="rId6"/>
          <a:stretch>
            <a:fillRect/>
          </a:stretch>
        </p:blipFill>
        <p:spPr>
          <a:xfrm>
            <a:off x="-1638300" y="5676900"/>
            <a:ext cx="21196300" cy="5232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muLaisu_デモ動画 - 1739333758807">
            <a:hlinkClick r:id="" action="ppaction://media"/>
            <a:extLst>
              <a:ext uri="{FF2B5EF4-FFF2-40B4-BE49-F238E27FC236}">
                <a16:creationId xmlns:a16="http://schemas.microsoft.com/office/drawing/2014/main" id="{1CBB7832-A4FF-9E0D-6995-24B106AFC3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88000" cy="10287000"/>
          </a:xfrm>
          <a:prstGeom prst="rect">
            <a:avLst/>
          </a:prstGeom>
        </p:spPr>
      </p:pic>
    </p:spTree>
    <p:extLst>
      <p:ext uri="{BB962C8B-B14F-4D97-AF65-F5344CB8AC3E}">
        <p14:creationId xmlns:p14="http://schemas.microsoft.com/office/powerpoint/2010/main" val="59294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3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7023100" y="-1917700"/>
            <a:ext cx="9994900" cy="11252200"/>
          </a:xfrm>
          <a:prstGeom prst="rect">
            <a:avLst/>
          </a:prstGeom>
        </p:spPr>
      </p:pic>
      <p:pic>
        <p:nvPicPr>
          <p:cNvPr id="5" name="Picture 5"/>
          <p:cNvPicPr>
            <a:picLocks noChangeAspect="1"/>
          </p:cNvPicPr>
          <p:nvPr/>
        </p:nvPicPr>
        <p:blipFill>
          <a:blip r:embed="rId4">
            <a:alphaModFix amt="40000"/>
          </a:blip>
          <a:stretch>
            <a:fillRect/>
          </a:stretch>
        </p:blipFill>
        <p:spPr>
          <a:xfrm>
            <a:off x="279400" y="2489200"/>
            <a:ext cx="8496300" cy="7975600"/>
          </a:xfrm>
          <a:prstGeom prst="rect">
            <a:avLst/>
          </a:prstGeom>
        </p:spPr>
      </p:pic>
      <p:pic>
        <p:nvPicPr>
          <p:cNvPr id="6" name="Picture 6"/>
          <p:cNvPicPr>
            <a:picLocks noChangeAspect="1"/>
          </p:cNvPicPr>
          <p:nvPr/>
        </p:nvPicPr>
        <p:blipFill>
          <a:blip r:embed="rId5">
            <a:alphaModFix amt="40000"/>
          </a:blip>
          <a:stretch>
            <a:fillRect/>
          </a:stretch>
        </p:blipFill>
        <p:spPr>
          <a:xfrm rot="-600000">
            <a:off x="9042400" y="4865074"/>
            <a:ext cx="7708900" cy="3810000"/>
          </a:xfrm>
          <a:prstGeom prst="rect">
            <a:avLst/>
          </a:prstGeom>
        </p:spPr>
      </p:pic>
      <p:sp>
        <p:nvSpPr>
          <p:cNvPr id="7" name="TextBox 7"/>
          <p:cNvSpPr txBox="1"/>
          <p:nvPr/>
        </p:nvSpPr>
        <p:spPr>
          <a:xfrm>
            <a:off x="-177800" y="4090374"/>
            <a:ext cx="18643600" cy="2463800"/>
          </a:xfrm>
          <a:prstGeom prst="rect">
            <a:avLst/>
          </a:prstGeom>
        </p:spPr>
        <p:txBody>
          <a:bodyPr lIns="0" tIns="0" rIns="0" bIns="0" rtlCol="0" anchor="t"/>
          <a:lstStyle/>
          <a:p>
            <a:pPr lvl="0" algn="ctr">
              <a:lnSpc>
                <a:spcPct val="116199"/>
              </a:lnSpc>
            </a:pPr>
            <a:r>
              <a:rPr lang="en-US" sz="13900" b="1" i="0" u="none" strike="noStrike" dirty="0">
                <a:solidFill>
                  <a:srgbClr val="000000"/>
                </a:solidFill>
                <a:latin typeface="LINE Seed JP_TTF Regular" panose="020B0600000101010101" charset="-128"/>
                <a:ea typeface="LINE Seed JP_TTF Regular" panose="020B0600000101010101" charset="-128"/>
              </a:rPr>
              <a:t> </a:t>
            </a:r>
            <a:r>
              <a:rPr lang="ja-JP" sz="13900" b="1" i="0" u="none" strike="noStrike" dirty="0">
                <a:solidFill>
                  <a:srgbClr val="000000"/>
                </a:solidFill>
                <a:latin typeface="LINE Seed JP_TTF Regular" panose="020B0600000101010101" charset="-128"/>
                <a:ea typeface="LINE Seed JP_TTF Regular" panose="020B0600000101010101" charset="-128"/>
              </a:rPr>
              <a:t>期待効果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36600" y="1752600"/>
            <a:ext cx="16814800" cy="50800"/>
          </a:xfrm>
          <a:prstGeom prst="rect">
            <a:avLst/>
          </a:prstGeom>
        </p:spPr>
      </p:pic>
      <p:graphicFrame>
        <p:nvGraphicFramePr>
          <p:cNvPr id="6" name="Google Shape;201;p12">
            <a:extLst>
              <a:ext uri="{FF2B5EF4-FFF2-40B4-BE49-F238E27FC236}">
                <a16:creationId xmlns:a16="http://schemas.microsoft.com/office/drawing/2014/main" id="{C445B791-B231-DAB4-1992-6767652FF0A9}"/>
              </a:ext>
            </a:extLst>
          </p:cNvPr>
          <p:cNvGraphicFramePr/>
          <p:nvPr>
            <p:extLst>
              <p:ext uri="{D42A27DB-BD31-4B8C-83A1-F6EECF244321}">
                <p14:modId xmlns:p14="http://schemas.microsoft.com/office/powerpoint/2010/main" val="825687750"/>
              </p:ext>
            </p:extLst>
          </p:nvPr>
        </p:nvGraphicFramePr>
        <p:xfrm>
          <a:off x="0" y="-19051"/>
          <a:ext cx="18288000" cy="10286975"/>
        </p:xfrm>
        <a:graphic>
          <a:graphicData uri="http://schemas.openxmlformats.org/drawingml/2006/table">
            <a:tbl>
              <a:tblPr>
                <a:noFill/>
              </a:tblPr>
              <a:tblGrid>
                <a:gridCol w="5167750">
                  <a:extLst>
                    <a:ext uri="{9D8B030D-6E8A-4147-A177-3AD203B41FA5}">
                      <a16:colId xmlns:a16="http://schemas.microsoft.com/office/drawing/2014/main" val="20000"/>
                    </a:ext>
                  </a:extLst>
                </a:gridCol>
                <a:gridCol w="13120250">
                  <a:extLst>
                    <a:ext uri="{9D8B030D-6E8A-4147-A177-3AD203B41FA5}">
                      <a16:colId xmlns:a16="http://schemas.microsoft.com/office/drawing/2014/main" val="20001"/>
                    </a:ext>
                  </a:extLst>
                </a:gridCol>
              </a:tblGrid>
              <a:tr h="1717475">
                <a:tc>
                  <a:txBody>
                    <a:bodyPr/>
                    <a:lstStyle/>
                    <a:p>
                      <a:pPr marL="0" marR="0" lvl="0" indent="0" algn="ctr" rtl="0">
                        <a:lnSpc>
                          <a:spcPct val="92130"/>
                        </a:lnSpc>
                        <a:spcBef>
                          <a:spcPts val="0"/>
                        </a:spcBef>
                        <a:spcAft>
                          <a:spcPts val="0"/>
                        </a:spcAft>
                        <a:buNone/>
                      </a:pPr>
                      <a:endParaRPr sz="4500" u="none" strike="noStrike" cap="none">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507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BC03"/>
                    </a:solidFill>
                  </a:tcPr>
                </a:tc>
                <a:tc>
                  <a:txBody>
                    <a:bodyPr/>
                    <a:lstStyle/>
                    <a:p>
                      <a:pPr marL="0" marR="0" lvl="0" indent="0" algn="ctr" rtl="0">
                        <a:lnSpc>
                          <a:spcPct val="92130"/>
                        </a:lnSpc>
                        <a:spcBef>
                          <a:spcPts val="0"/>
                        </a:spcBef>
                        <a:spcAft>
                          <a:spcPts val="0"/>
                        </a:spcAft>
                        <a:buNone/>
                      </a:pPr>
                      <a:r>
                        <a:rPr lang="ja-JP" sz="4500" u="none" strike="noStrike" cap="none">
                          <a:latin typeface="LINE Seed JP_TTF Regular" panose="020B0600000101010101" charset="-128"/>
                          <a:ea typeface="LINE Seed JP_TTF Regular" panose="020B0600000101010101" charset="-128"/>
                          <a:cs typeface="Arial"/>
                          <a:sym typeface="Arial"/>
                        </a:rPr>
                        <a:t>  </a:t>
                      </a:r>
                      <a:endParaRPr sz="4500">
                        <a:latin typeface="LINE Seed JP_TTF Regular" panose="020B0600000101010101" charset="-128"/>
                        <a:ea typeface="LINE Seed JP_TTF Regular" panose="020B0600000101010101" charset="-128"/>
                      </a:endParaRPr>
                    </a:p>
                    <a:p>
                      <a:pPr marL="0" marR="0" lvl="0" indent="0" algn="ctr" rtl="0">
                        <a:lnSpc>
                          <a:spcPct val="92130"/>
                        </a:lnSpc>
                        <a:spcBef>
                          <a:spcPts val="0"/>
                        </a:spcBef>
                        <a:spcAft>
                          <a:spcPts val="0"/>
                        </a:spcAft>
                        <a:buNone/>
                      </a:pPr>
                      <a:endParaRPr sz="4500" u="none" strike="noStrike" cap="none">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507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BC03"/>
                    </a:solidFill>
                  </a:tcPr>
                </a:tc>
                <a:extLst>
                  <a:ext uri="{0D108BD9-81ED-4DB2-BD59-A6C34878D82A}">
                    <a16:rowId xmlns:a16="http://schemas.microsoft.com/office/drawing/2014/main" val="10000"/>
                  </a:ext>
                </a:extLst>
              </a:tr>
              <a:tr h="2856500">
                <a:tc>
                  <a:txBody>
                    <a:bodyPr/>
                    <a:lstStyle/>
                    <a:p>
                      <a:pPr marL="0" marR="0" lvl="0" indent="0" algn="ctr" rtl="0">
                        <a:lnSpc>
                          <a:spcPct val="112050"/>
                        </a:lnSpc>
                        <a:spcBef>
                          <a:spcPts val="0"/>
                        </a:spcBef>
                        <a:spcAft>
                          <a:spcPts val="0"/>
                        </a:spcAft>
                        <a:buNone/>
                      </a:pPr>
                      <a:r>
                        <a:rPr lang="ja-JP" sz="4500" b="1" i="0" u="none" strike="noStrike" cap="none">
                          <a:solidFill>
                            <a:srgbClr val="7C5900"/>
                          </a:solidFill>
                          <a:latin typeface="LINE Seed JP_TTF Regular" panose="020B0600000101010101" charset="-128"/>
                          <a:ea typeface="LINE Seed JP_TTF Regular" panose="020B0600000101010101" charset="-128"/>
                          <a:cs typeface="Arial"/>
                          <a:sym typeface="Arial"/>
                        </a:rPr>
                        <a:t>個別対応の学習</a:t>
                      </a:r>
                      <a:endParaRPr sz="4500" u="none" strike="noStrike" cap="none">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tc>
                  <a:txBody>
                    <a:bodyPr/>
                    <a:lstStyle/>
                    <a:p>
                      <a:pPr marL="0" marR="0" lvl="0" indent="0" algn="ctr" rtl="0">
                        <a:lnSpc>
                          <a:spcPct val="112050"/>
                        </a:lnSpc>
                        <a:spcBef>
                          <a:spcPts val="0"/>
                        </a:spcBef>
                        <a:spcAft>
                          <a:spcPts val="0"/>
                        </a:spcAft>
                        <a:buNone/>
                      </a:pPr>
                      <a:r>
                        <a:rPr lang="ja-JP" sz="4500" b="1" i="0" u="none" strike="noStrike" cap="none">
                          <a:solidFill>
                            <a:srgbClr val="7C5900"/>
                          </a:solidFill>
                          <a:latin typeface="LINE Seed JP_TTF Regular" panose="020B0600000101010101" charset="-128"/>
                          <a:ea typeface="LINE Seed JP_TTF Regular" panose="020B0600000101010101" charset="-128"/>
                          <a:cs typeface="Arial"/>
                          <a:sym typeface="Arial"/>
                        </a:rPr>
                        <a:t>メンターとのZoom授業で効率的な学習支援</a:t>
                      </a:r>
                      <a:endParaRPr sz="4500" u="none" strike="noStrike" cap="none">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extLst>
                  <a:ext uri="{0D108BD9-81ED-4DB2-BD59-A6C34878D82A}">
                    <a16:rowId xmlns:a16="http://schemas.microsoft.com/office/drawing/2014/main" val="10001"/>
                  </a:ext>
                </a:extLst>
              </a:tr>
              <a:tr h="2856500">
                <a:tc>
                  <a:txBody>
                    <a:bodyPr/>
                    <a:lstStyle/>
                    <a:p>
                      <a:pPr marL="0" marR="0" lvl="0" indent="0" algn="ctr" rtl="0">
                        <a:lnSpc>
                          <a:spcPct val="112050"/>
                        </a:lnSpc>
                        <a:spcBef>
                          <a:spcPts val="0"/>
                        </a:spcBef>
                        <a:spcAft>
                          <a:spcPts val="0"/>
                        </a:spcAft>
                        <a:buNone/>
                      </a:pPr>
                      <a:r>
                        <a:rPr lang="ja-JP" sz="4500" b="1" i="0" u="none" strike="noStrike" cap="none" dirty="0">
                          <a:solidFill>
                            <a:srgbClr val="7C5900"/>
                          </a:solidFill>
                          <a:latin typeface="LINE Seed JP_TTF Regular" panose="020B0600000101010101" charset="-128"/>
                          <a:ea typeface="LINE Seed JP_TTF Regular" panose="020B0600000101010101" charset="-128"/>
                          <a:cs typeface="Arial"/>
                          <a:sym typeface="Arial"/>
                        </a:rPr>
                        <a:t>学習モチベーションの向上</a:t>
                      </a:r>
                      <a:endParaRPr sz="4500" u="none" strike="noStrike" cap="none" dirty="0">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tc>
                  <a:txBody>
                    <a:bodyPr/>
                    <a:lstStyle/>
                    <a:p>
                      <a:pPr marL="0" marR="0" lvl="0" indent="0" algn="ctr" rtl="0">
                        <a:lnSpc>
                          <a:spcPct val="112050"/>
                        </a:lnSpc>
                        <a:spcBef>
                          <a:spcPts val="0"/>
                        </a:spcBef>
                        <a:spcAft>
                          <a:spcPts val="0"/>
                        </a:spcAft>
                        <a:buNone/>
                      </a:pPr>
                      <a:r>
                        <a:rPr lang="ja-JP" sz="4500" b="1" i="0" u="none" strike="noStrike" cap="none">
                          <a:solidFill>
                            <a:srgbClr val="7C5900"/>
                          </a:solidFill>
                          <a:latin typeface="LINE Seed JP_TTF Regular" panose="020B0600000101010101" charset="-128"/>
                          <a:ea typeface="LINE Seed JP_TTF Regular" panose="020B0600000101010101" charset="-128"/>
                          <a:cs typeface="Arial"/>
                          <a:sym typeface="Arial"/>
                        </a:rPr>
                        <a:t>リアルタイムコミュニティでユーザー間の</a:t>
                      </a:r>
                      <a:endParaRPr sz="4500" u="none" strike="noStrike" cap="none">
                        <a:latin typeface="LINE Seed JP_TTF Regular" panose="020B0600000101010101" charset="-128"/>
                        <a:ea typeface="LINE Seed JP_TTF Regular" panose="020B0600000101010101" charset="-128"/>
                        <a:cs typeface="Arial"/>
                        <a:sym typeface="Arial"/>
                      </a:endParaRPr>
                    </a:p>
                    <a:p>
                      <a:pPr marL="0" marR="0" lvl="0" indent="0" algn="ctr" rtl="0">
                        <a:lnSpc>
                          <a:spcPct val="112050"/>
                        </a:lnSpc>
                        <a:spcBef>
                          <a:spcPts val="0"/>
                        </a:spcBef>
                        <a:spcAft>
                          <a:spcPts val="0"/>
                        </a:spcAft>
                        <a:buNone/>
                      </a:pPr>
                      <a:r>
                        <a:rPr lang="ja-JP" sz="4500" b="1" i="0" u="none" strike="noStrike" cap="none">
                          <a:solidFill>
                            <a:srgbClr val="7C5900"/>
                          </a:solidFill>
                          <a:latin typeface="LINE Seed JP_TTF Regular" panose="020B0600000101010101" charset="-128"/>
                          <a:ea typeface="LINE Seed JP_TTF Regular" panose="020B0600000101010101" charset="-128"/>
                          <a:cs typeface="Arial"/>
                          <a:sym typeface="Arial"/>
                        </a:rPr>
                        <a:t>相互作用と励まし</a:t>
                      </a:r>
                      <a:endParaRPr sz="4500">
                        <a:latin typeface="LINE Seed JP_TTF Regular" panose="020B0600000101010101" charset="-128"/>
                        <a:ea typeface="LINE Seed JP_TTF Regular" panose="020B0600000101010101" charset="-128"/>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extLst>
                  <a:ext uri="{0D108BD9-81ED-4DB2-BD59-A6C34878D82A}">
                    <a16:rowId xmlns:a16="http://schemas.microsoft.com/office/drawing/2014/main" val="10002"/>
                  </a:ext>
                </a:extLst>
              </a:tr>
              <a:tr h="2856500">
                <a:tc>
                  <a:txBody>
                    <a:bodyPr/>
                    <a:lstStyle/>
                    <a:p>
                      <a:pPr marL="0" marR="0" lvl="0" indent="0" algn="ctr" rtl="0">
                        <a:lnSpc>
                          <a:spcPct val="112050"/>
                        </a:lnSpc>
                        <a:spcBef>
                          <a:spcPts val="0"/>
                        </a:spcBef>
                        <a:spcAft>
                          <a:spcPts val="0"/>
                        </a:spcAft>
                        <a:buNone/>
                      </a:pPr>
                      <a:r>
                        <a:rPr lang="ja-JP" sz="4500" b="1" i="0" u="none" strike="noStrike" cap="none" dirty="0">
                          <a:solidFill>
                            <a:srgbClr val="7C5900"/>
                          </a:solidFill>
                          <a:latin typeface="LINE Seed JP_TTF Regular" panose="020B0600000101010101" charset="-128"/>
                          <a:ea typeface="LINE Seed JP_TTF Regular" panose="020B0600000101010101" charset="-128"/>
                          <a:cs typeface="Arial"/>
                          <a:sym typeface="Arial"/>
                        </a:rPr>
                        <a:t>迅速なフィードバック</a:t>
                      </a:r>
                      <a:endParaRPr sz="4500" u="none" strike="noStrike" cap="none" dirty="0">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tc>
                  <a:txBody>
                    <a:bodyPr/>
                    <a:lstStyle/>
                    <a:p>
                      <a:pPr marL="0" marR="0" lvl="0" indent="0" algn="ctr" rtl="0">
                        <a:lnSpc>
                          <a:spcPct val="112050"/>
                        </a:lnSpc>
                        <a:spcBef>
                          <a:spcPts val="0"/>
                        </a:spcBef>
                        <a:spcAft>
                          <a:spcPts val="0"/>
                        </a:spcAft>
                        <a:buNone/>
                      </a:pPr>
                      <a:r>
                        <a:rPr lang="ja-JP" sz="4500" b="1" i="0" u="none" strike="noStrike" cap="none" dirty="0">
                          <a:solidFill>
                            <a:srgbClr val="7C5900"/>
                          </a:solidFill>
                          <a:latin typeface="LINE Seed JP_TTF Regular" panose="020B0600000101010101" charset="-128"/>
                          <a:ea typeface="LINE Seed JP_TTF Regular" panose="020B0600000101010101" charset="-128"/>
                          <a:cs typeface="Arial"/>
                          <a:sym typeface="Arial"/>
                        </a:rPr>
                        <a:t>リアルタイムで質問し、即座に問題を解決</a:t>
                      </a:r>
                      <a:endParaRPr sz="4500" u="none" strike="noStrike" cap="none" dirty="0">
                        <a:latin typeface="LINE Seed JP_TTF Regular" panose="020B0600000101010101" charset="-128"/>
                        <a:ea typeface="LINE Seed JP_TTF Regular" panose="020B0600000101010101" charset="-128"/>
                        <a:cs typeface="Arial"/>
                        <a:sym typeface="Arial"/>
                      </a:endParaRPr>
                    </a:p>
                  </a:txBody>
                  <a:tcPr marL="19050" marR="19050" marT="19050" marB="19050" anchor="ctr">
                    <a:lnL w="50775" cap="flat" cmpd="sng">
                      <a:solidFill>
                        <a:srgbClr val="FFBC03"/>
                      </a:solidFill>
                      <a:prstDash val="solid"/>
                      <a:round/>
                      <a:headEnd type="none" w="sm" len="sm"/>
                      <a:tailEnd type="none" w="sm" len="sm"/>
                    </a:lnL>
                    <a:lnR w="50775" cap="flat" cmpd="sng">
                      <a:solidFill>
                        <a:srgbClr val="FFBC03"/>
                      </a:solidFill>
                      <a:prstDash val="solid"/>
                      <a:round/>
                      <a:headEnd type="none" w="sm" len="sm"/>
                      <a:tailEnd type="none" w="sm" len="sm"/>
                    </a:lnR>
                    <a:lnT w="25375" cap="flat" cmpd="sng">
                      <a:solidFill>
                        <a:srgbClr val="FFBC03"/>
                      </a:solidFill>
                      <a:prstDash val="solid"/>
                      <a:round/>
                      <a:headEnd type="none" w="sm" len="sm"/>
                      <a:tailEnd type="none" w="sm" len="sm"/>
                    </a:lnT>
                    <a:lnB w="25375" cap="flat" cmpd="sng">
                      <a:solidFill>
                        <a:srgbClr val="FFBC03"/>
                      </a:solidFill>
                      <a:prstDash val="solid"/>
                      <a:round/>
                      <a:headEnd type="none" w="sm" len="sm"/>
                      <a:tailEnd type="none" w="sm" len="sm"/>
                    </a:lnB>
                    <a:solidFill>
                      <a:srgbClr val="FFF0C5"/>
                    </a:solidFill>
                  </a:tcPr>
                </a:tc>
                <a:extLst>
                  <a:ext uri="{0D108BD9-81ED-4DB2-BD59-A6C34878D82A}">
                    <a16:rowId xmlns:a16="http://schemas.microsoft.com/office/drawing/2014/main" val="10003"/>
                  </a:ext>
                </a:extLst>
              </a:tr>
            </a:tbl>
          </a:graphicData>
        </a:graphic>
      </p:graphicFrame>
      <p:pic>
        <p:nvPicPr>
          <p:cNvPr id="7" name="Google Shape;202;p12">
            <a:extLst>
              <a:ext uri="{FF2B5EF4-FFF2-40B4-BE49-F238E27FC236}">
                <a16:creationId xmlns:a16="http://schemas.microsoft.com/office/drawing/2014/main" id="{813B6CCE-44CD-FF6C-1556-5C2C4C391D8D}"/>
              </a:ext>
            </a:extLst>
          </p:cNvPr>
          <p:cNvPicPr preferRelativeResize="0"/>
          <p:nvPr/>
        </p:nvPicPr>
        <p:blipFill rotWithShape="1">
          <a:blip r:embed="rId3">
            <a:alphaModFix/>
          </a:blip>
          <a:srcRect/>
          <a:stretch/>
        </p:blipFill>
        <p:spPr>
          <a:xfrm>
            <a:off x="-8763000" y="-1403352"/>
            <a:ext cx="31216602" cy="7353299"/>
          </a:xfrm>
          <a:prstGeom prst="rect">
            <a:avLst/>
          </a:prstGeom>
          <a:noFill/>
          <a:ln>
            <a:noFill/>
          </a:ln>
        </p:spPr>
      </p:pic>
      <p:sp>
        <p:nvSpPr>
          <p:cNvPr id="8" name="Google Shape;203;p12">
            <a:extLst>
              <a:ext uri="{FF2B5EF4-FFF2-40B4-BE49-F238E27FC236}">
                <a16:creationId xmlns:a16="http://schemas.microsoft.com/office/drawing/2014/main" id="{8B213732-AD85-ACE5-C058-E4B7B8F892A0}"/>
              </a:ext>
            </a:extLst>
          </p:cNvPr>
          <p:cNvSpPr/>
          <p:nvPr/>
        </p:nvSpPr>
        <p:spPr>
          <a:xfrm>
            <a:off x="114300" y="4622794"/>
            <a:ext cx="18059400" cy="2743200"/>
          </a:xfrm>
          <a:prstGeom prst="roundRect">
            <a:avLst>
              <a:gd name="adj" fmla="val 16667"/>
            </a:avLst>
          </a:pr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9" name="Google Shape;204;p12">
            <a:extLst>
              <a:ext uri="{FF2B5EF4-FFF2-40B4-BE49-F238E27FC236}">
                <a16:creationId xmlns:a16="http://schemas.microsoft.com/office/drawing/2014/main" id="{6AFF544D-8EE8-D67E-EB36-75F2021FC852}"/>
              </a:ext>
            </a:extLst>
          </p:cNvPr>
          <p:cNvSpPr/>
          <p:nvPr/>
        </p:nvSpPr>
        <p:spPr>
          <a:xfrm>
            <a:off x="7467600" y="1231901"/>
            <a:ext cx="9601200" cy="2851147"/>
          </a:xfrm>
          <a:prstGeom prst="wedgeEllipseCallout">
            <a:avLst>
              <a:gd name="adj1" fmla="val -20833"/>
              <a:gd name="adj2" fmla="val 62500"/>
            </a:avLst>
          </a:prstGeom>
          <a:solidFill>
            <a:schemeClr val="accent2"/>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ja-JP" sz="7200" b="1" dirty="0">
                <a:solidFill>
                  <a:schemeClr val="lt1"/>
                </a:solidFill>
                <a:latin typeface="LINE Seed JP_TTF Regular" panose="020B0600000101010101" charset="-128"/>
                <a:ea typeface="LINE Seed JP_TTF Regular" panose="020B0600000101010101" charset="-128"/>
                <a:cs typeface="Calibri"/>
                <a:sym typeface="Calibri"/>
              </a:rPr>
              <a:t>これに注目！！</a:t>
            </a:r>
            <a:endParaRPr dirty="0">
              <a:latin typeface="LINE Seed JP_TTF Regular" panose="020B0600000101010101" charset="-128"/>
              <a:ea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40000"/>
          </a:blip>
          <a:stretch>
            <a:fillRect/>
          </a:stretch>
        </p:blipFill>
        <p:spPr>
          <a:xfrm>
            <a:off x="6134100" y="1460500"/>
            <a:ext cx="6019800" cy="7366000"/>
          </a:xfrm>
          <a:prstGeom prst="rect">
            <a:avLst/>
          </a:prstGeom>
        </p:spPr>
      </p:pic>
      <p:sp>
        <p:nvSpPr>
          <p:cNvPr id="5" name="TextBox 5"/>
          <p:cNvSpPr txBox="1"/>
          <p:nvPr/>
        </p:nvSpPr>
        <p:spPr>
          <a:xfrm>
            <a:off x="-203200" y="4102100"/>
            <a:ext cx="18681700" cy="2768600"/>
          </a:xfrm>
          <a:prstGeom prst="rect">
            <a:avLst/>
          </a:prstGeom>
        </p:spPr>
        <p:txBody>
          <a:bodyPr lIns="0" tIns="0" rIns="0" bIns="0" rtlCol="0" anchor="t"/>
          <a:lstStyle/>
          <a:p>
            <a:pPr lvl="0" algn="ctr">
              <a:lnSpc>
                <a:spcPct val="116199"/>
              </a:lnSpc>
            </a:pPr>
            <a:r>
              <a:rPr lang="ja-JP" sz="15600" b="1" i="0" u="none" strike="noStrike" dirty="0">
                <a:solidFill>
                  <a:srgbClr val="000000"/>
                </a:solidFill>
                <a:latin typeface="LINE Seed JP_TTF Regular" panose="020B0600000101010101" charset="-128"/>
                <a:ea typeface="LINE Seed JP_TTF Regular" panose="020B0600000101010101" charset="-128"/>
              </a:rPr>
              <a:t>工夫した点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30000"/>
          </a:blip>
          <a:stretch>
            <a:fillRect/>
          </a:stretch>
        </p:blipFill>
        <p:spPr>
          <a:xfrm>
            <a:off x="5130800" y="3441700"/>
            <a:ext cx="8039100" cy="5067300"/>
          </a:xfrm>
          <a:prstGeom prst="rect">
            <a:avLst/>
          </a:prstGeom>
        </p:spPr>
      </p:pic>
      <p:pic>
        <p:nvPicPr>
          <p:cNvPr id="5" name="Picture 5"/>
          <p:cNvPicPr>
            <a:picLocks noChangeAspect="1"/>
          </p:cNvPicPr>
          <p:nvPr/>
        </p:nvPicPr>
        <p:blipFill>
          <a:blip r:embed="rId5"/>
          <a:stretch>
            <a:fillRect/>
          </a:stretch>
        </p:blipFill>
        <p:spPr>
          <a:xfrm>
            <a:off x="-7823200" y="-1409700"/>
            <a:ext cx="30657800" cy="7353300"/>
          </a:xfrm>
          <a:prstGeom prst="rect">
            <a:avLst/>
          </a:prstGeom>
        </p:spPr>
      </p:pic>
      <p:sp>
        <p:nvSpPr>
          <p:cNvPr id="6" name="TextBox 6"/>
          <p:cNvSpPr txBox="1"/>
          <p:nvPr/>
        </p:nvSpPr>
        <p:spPr>
          <a:xfrm>
            <a:off x="736600" y="3441700"/>
            <a:ext cx="18478500" cy="59055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8000" b="1" i="0" u="none" strike="noStrike" dirty="0">
                <a:solidFill>
                  <a:srgbClr val="000000"/>
                </a:solidFill>
                <a:latin typeface="LINE Seed JP_TTF Regular" panose="020B0600000101010101" charset="-128"/>
                <a:ea typeface="LINE Seed JP_TTF Regular" panose="020B0600000101010101" charset="-128"/>
              </a:rPr>
              <a:t> </a:t>
            </a:r>
            <a:r>
              <a:rPr lang="ja-JP" altLang="en-US" sz="8000" b="1" i="0" u="none" strike="noStrike" dirty="0">
                <a:solidFill>
                  <a:srgbClr val="000000"/>
                </a:solidFill>
                <a:latin typeface="LINE Seed JP_TTF Regular" panose="020B0600000101010101" charset="-128"/>
                <a:ea typeface="LINE Seed JP_TTF Regular" panose="020B0600000101010101" charset="-128"/>
              </a:rPr>
              <a:t>クイズ正解率</a:t>
            </a:r>
            <a:endParaRPr lang="ja-JP" sz="8000" b="1" i="0" u="none" strike="noStrike" dirty="0">
              <a:solidFill>
                <a:srgbClr val="000000"/>
              </a:solidFill>
              <a:latin typeface="LINE Seed JP_TTF Regular" panose="020B0600000101010101" charset="-128"/>
              <a:ea typeface="LINE Seed JP_TTF Regular" panose="020B0600000101010101" charset="-128"/>
            </a:endParaRPr>
          </a:p>
          <a:p>
            <a:pPr lvl="0" algn="l">
              <a:lnSpc>
                <a:spcPct val="99600"/>
              </a:lnSpc>
            </a:pPr>
            <a:endParaRPr lang="en-US" altLang="ja-JP" sz="8000" b="1" i="0" u="none" strike="noStrike" dirty="0">
              <a:solidFill>
                <a:srgbClr val="000000"/>
              </a:solidFill>
              <a:latin typeface="LINE Seed JP_TTF Regular" panose="020B0600000101010101" charset="-128"/>
              <a:ea typeface="LINE Seed JP_TTF Regular" panose="020B0600000101010101" charset="-128"/>
            </a:endParaRPr>
          </a:p>
          <a:p>
            <a:pPr lvl="0" algn="l">
              <a:lnSpc>
                <a:spcPct val="99600"/>
              </a:lnSpc>
            </a:pPr>
            <a:endParaRPr lang="ja-JP" sz="8000" b="1" i="0" u="none" strike="noStrike" dirty="0">
              <a:solidFill>
                <a:srgbClr val="000000"/>
              </a:solidFill>
              <a:latin typeface="LINE Seed JP_TTF Regular" panose="020B0600000101010101" charset="-128"/>
              <a:ea typeface="LINE Seed JP_TTF Regular" panose="020B0600000101010101" charset="-128"/>
            </a:endParaRPr>
          </a:p>
          <a:p>
            <a:pPr marL="342900" lvl="0" indent="-342900">
              <a:lnSpc>
                <a:spcPct val="99600"/>
              </a:lnSpc>
              <a:buClr>
                <a:srgbClr val="000000"/>
              </a:buClr>
              <a:buFont typeface="Arial"/>
              <a:buChar char="●"/>
            </a:pPr>
            <a:r>
              <a:rPr lang="en-US" sz="8000" b="1" i="0" u="none" strike="noStrike" dirty="0">
                <a:solidFill>
                  <a:srgbClr val="000000"/>
                </a:solidFill>
                <a:latin typeface="LINE Seed JP_TTF Regular" panose="020B0600000101010101" charset="-128"/>
                <a:ea typeface="LINE Seed JP_TTF Regular" panose="020B0600000101010101" charset="-128"/>
              </a:rPr>
              <a:t> </a:t>
            </a:r>
            <a:r>
              <a:rPr lang="ja-JP" altLang="ko-KR" sz="8000" b="1" dirty="0">
                <a:solidFill>
                  <a:srgbClr val="000000"/>
                </a:solidFill>
                <a:latin typeface="LINE Seed JP_TTF Regular" panose="020B0600000101010101" charset="-128"/>
                <a:ea typeface="LINE Seed JP_TTF Regular" panose="020B0600000101010101" charset="-128"/>
              </a:rPr>
              <a:t>レイアウト機能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55CB89-B32C-30EF-0D3E-C4C7C17B4257}"/>
            </a:ext>
          </a:extLst>
        </p:cNvPr>
        <p:cNvGrpSpPr/>
        <p:nvPr/>
      </p:nvGrpSpPr>
      <p:grpSpPr>
        <a:xfrm>
          <a:off x="0" y="0"/>
          <a:ext cx="0" cy="0"/>
          <a:chOff x="0" y="0"/>
          <a:chExt cx="0" cy="0"/>
        </a:xfrm>
      </p:grpSpPr>
      <p:pic>
        <p:nvPicPr>
          <p:cNvPr id="8" name="그림 7">
            <a:extLst>
              <a:ext uri="{FF2B5EF4-FFF2-40B4-BE49-F238E27FC236}">
                <a16:creationId xmlns:a16="http://schemas.microsoft.com/office/drawing/2014/main" id="{79EA6E08-7494-F1D7-F274-E5A6D7AB3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6" y="0"/>
            <a:ext cx="18306372" cy="10287000"/>
          </a:xfrm>
          <a:prstGeom prst="rect">
            <a:avLst/>
          </a:prstGeom>
        </p:spPr>
      </p:pic>
      <p:sp>
        <p:nvSpPr>
          <p:cNvPr id="13" name="Google Shape;203;p12">
            <a:extLst>
              <a:ext uri="{FF2B5EF4-FFF2-40B4-BE49-F238E27FC236}">
                <a16:creationId xmlns:a16="http://schemas.microsoft.com/office/drawing/2014/main" id="{E9686E83-7A71-0BE8-CBFA-03AE4774962D}"/>
              </a:ext>
            </a:extLst>
          </p:cNvPr>
          <p:cNvSpPr/>
          <p:nvPr/>
        </p:nvSpPr>
        <p:spPr>
          <a:xfrm>
            <a:off x="990600" y="1866900"/>
            <a:ext cx="17045354" cy="2209800"/>
          </a:xfrm>
          <a:prstGeom prst="roundRect">
            <a:avLst>
              <a:gd name="adj" fmla="val 16667"/>
            </a:avLst>
          </a:pr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14" name="Google Shape;203;p12">
            <a:extLst>
              <a:ext uri="{FF2B5EF4-FFF2-40B4-BE49-F238E27FC236}">
                <a16:creationId xmlns:a16="http://schemas.microsoft.com/office/drawing/2014/main" id="{8220AC8B-9769-AA78-4058-B0B3AD8C7C7D}"/>
              </a:ext>
            </a:extLst>
          </p:cNvPr>
          <p:cNvSpPr/>
          <p:nvPr/>
        </p:nvSpPr>
        <p:spPr>
          <a:xfrm>
            <a:off x="990600" y="4152900"/>
            <a:ext cx="17045354" cy="4114800"/>
          </a:xfrm>
          <a:prstGeom prst="roundRect">
            <a:avLst>
              <a:gd name="adj" fmla="val 16667"/>
            </a:avLst>
          </a:prstGeom>
          <a:noFill/>
          <a:ln w="1270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Tree>
    <p:extLst>
      <p:ext uri="{BB962C8B-B14F-4D97-AF65-F5344CB8AC3E}">
        <p14:creationId xmlns:p14="http://schemas.microsoft.com/office/powerpoint/2010/main" val="263293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a:extLst>
            <a:ext uri="{FF2B5EF4-FFF2-40B4-BE49-F238E27FC236}">
              <a16:creationId xmlns:a16="http://schemas.microsoft.com/office/drawing/2014/main" id="{84E2821E-1DEF-84C2-D247-B9E81D01524A}"/>
            </a:ext>
          </a:extLst>
        </p:cNvPr>
        <p:cNvGrpSpPr/>
        <p:nvPr/>
      </p:nvGrpSpPr>
      <p:grpSpPr>
        <a:xfrm>
          <a:off x="0" y="0"/>
          <a:ext cx="0" cy="0"/>
          <a:chOff x="0" y="0"/>
          <a:chExt cx="0" cy="0"/>
        </a:xfrm>
      </p:grpSpPr>
      <p:graphicFrame>
        <p:nvGraphicFramePr>
          <p:cNvPr id="2" name="Google Shape;234;p16">
            <a:extLst>
              <a:ext uri="{FF2B5EF4-FFF2-40B4-BE49-F238E27FC236}">
                <a16:creationId xmlns:a16="http://schemas.microsoft.com/office/drawing/2014/main" id="{D7383544-7AD0-5B07-7BAE-F5B8999BF5AF}"/>
              </a:ext>
            </a:extLst>
          </p:cNvPr>
          <p:cNvGraphicFramePr/>
          <p:nvPr>
            <p:extLst>
              <p:ext uri="{D42A27DB-BD31-4B8C-83A1-F6EECF244321}">
                <p14:modId xmlns:p14="http://schemas.microsoft.com/office/powerpoint/2010/main" val="3428684675"/>
              </p:ext>
            </p:extLst>
          </p:nvPr>
        </p:nvGraphicFramePr>
        <p:xfrm>
          <a:off x="-1905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
        <p:nvSpPr>
          <p:cNvPr id="4" name="Google Shape;203;p12">
            <a:extLst>
              <a:ext uri="{FF2B5EF4-FFF2-40B4-BE49-F238E27FC236}">
                <a16:creationId xmlns:a16="http://schemas.microsoft.com/office/drawing/2014/main" id="{D3770303-4274-5FDE-E34C-D76EE93117BE}"/>
              </a:ext>
            </a:extLst>
          </p:cNvPr>
          <p:cNvSpPr/>
          <p:nvPr/>
        </p:nvSpPr>
        <p:spPr>
          <a:xfrm flipV="1">
            <a:off x="1485900" y="1409700"/>
            <a:ext cx="8001000" cy="990600"/>
          </a:xfrm>
          <a:prstGeom prst="roundRect">
            <a:avLst>
              <a:gd name="adj" fmla="val 16667"/>
            </a:avLst>
          </a:pr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5" name="Google Shape;203;p12">
            <a:extLst>
              <a:ext uri="{FF2B5EF4-FFF2-40B4-BE49-F238E27FC236}">
                <a16:creationId xmlns:a16="http://schemas.microsoft.com/office/drawing/2014/main" id="{B43B27BA-E42F-FEA8-6866-675419C23F1C}"/>
              </a:ext>
            </a:extLst>
          </p:cNvPr>
          <p:cNvSpPr/>
          <p:nvPr/>
        </p:nvSpPr>
        <p:spPr>
          <a:xfrm>
            <a:off x="1485900" y="2552701"/>
            <a:ext cx="8001000" cy="7467599"/>
          </a:xfrm>
          <a:prstGeom prst="roundRect">
            <a:avLst>
              <a:gd name="adj" fmla="val 16667"/>
            </a:avLst>
          </a:prstGeom>
          <a:noFill/>
          <a:ln w="1270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Tree>
    <p:extLst>
      <p:ext uri="{BB962C8B-B14F-4D97-AF65-F5344CB8AC3E}">
        <p14:creationId xmlns:p14="http://schemas.microsoft.com/office/powerpoint/2010/main" val="230075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D4D0F603-B6E6-A913-F4F7-26B718B4A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362877" cy="10287000"/>
          </a:xfrm>
          <a:prstGeom prst="rect">
            <a:avLst/>
          </a:prstGeom>
        </p:spPr>
      </p:pic>
      <p:sp>
        <p:nvSpPr>
          <p:cNvPr id="2" name="Google Shape;203;p12">
            <a:extLst>
              <a:ext uri="{FF2B5EF4-FFF2-40B4-BE49-F238E27FC236}">
                <a16:creationId xmlns:a16="http://schemas.microsoft.com/office/drawing/2014/main" id="{618AA20D-BD92-C019-FC48-A30F391706AB}"/>
              </a:ext>
            </a:extLst>
          </p:cNvPr>
          <p:cNvSpPr/>
          <p:nvPr/>
        </p:nvSpPr>
        <p:spPr>
          <a:xfrm>
            <a:off x="533400" y="1257300"/>
            <a:ext cx="17373600" cy="4551484"/>
          </a:xfrm>
          <a:prstGeom prst="roundRect">
            <a:avLst>
              <a:gd name="adj" fmla="val 16667"/>
            </a:avLst>
          </a:pr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5" name="Google Shape;203;p12">
            <a:extLst>
              <a:ext uri="{FF2B5EF4-FFF2-40B4-BE49-F238E27FC236}">
                <a16:creationId xmlns:a16="http://schemas.microsoft.com/office/drawing/2014/main" id="{1EFE9E9F-E96F-CE2D-3F58-2E152044A175}"/>
              </a:ext>
            </a:extLst>
          </p:cNvPr>
          <p:cNvSpPr/>
          <p:nvPr/>
        </p:nvSpPr>
        <p:spPr>
          <a:xfrm>
            <a:off x="509954" y="5946530"/>
            <a:ext cx="17367738" cy="1413364"/>
          </a:xfrm>
          <a:prstGeom prst="roundRect">
            <a:avLst>
              <a:gd name="adj" fmla="val 16667"/>
            </a:avLst>
          </a:prstGeom>
          <a:noFill/>
          <a:ln w="1270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6" name="Google Shape;203;p12">
            <a:extLst>
              <a:ext uri="{FF2B5EF4-FFF2-40B4-BE49-F238E27FC236}">
                <a16:creationId xmlns:a16="http://schemas.microsoft.com/office/drawing/2014/main" id="{EF89EFE8-1763-8FFE-226C-A0FD8B99807C}"/>
              </a:ext>
            </a:extLst>
          </p:cNvPr>
          <p:cNvSpPr/>
          <p:nvPr/>
        </p:nvSpPr>
        <p:spPr>
          <a:xfrm>
            <a:off x="539263" y="7497640"/>
            <a:ext cx="17367738" cy="2522660"/>
          </a:xfrm>
          <a:prstGeom prst="roundRect">
            <a:avLst>
              <a:gd name="adj" fmla="val 16667"/>
            </a:avLst>
          </a:prstGeom>
          <a:noFill/>
          <a:ln w="127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pic>
        <p:nvPicPr>
          <p:cNvPr id="8" name="그림 7">
            <a:extLst>
              <a:ext uri="{FF2B5EF4-FFF2-40B4-BE49-F238E27FC236}">
                <a16:creationId xmlns:a16="http://schemas.microsoft.com/office/drawing/2014/main" id="{3618E15F-9634-5BE9-3FE5-5A7F0F4736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8349722" cy="10287000"/>
          </a:xfrm>
          <a:prstGeom prst="rect">
            <a:avLst/>
          </a:prstGeom>
        </p:spPr>
      </p:pic>
      <p:sp>
        <p:nvSpPr>
          <p:cNvPr id="9" name="Google Shape;203;p12">
            <a:extLst>
              <a:ext uri="{FF2B5EF4-FFF2-40B4-BE49-F238E27FC236}">
                <a16:creationId xmlns:a16="http://schemas.microsoft.com/office/drawing/2014/main" id="{B71C49C1-B758-5DA4-F886-3FD2F9DC4006}"/>
              </a:ext>
            </a:extLst>
          </p:cNvPr>
          <p:cNvSpPr/>
          <p:nvPr/>
        </p:nvSpPr>
        <p:spPr>
          <a:xfrm>
            <a:off x="152400" y="94775"/>
            <a:ext cx="17983200" cy="3372325"/>
          </a:xfrm>
          <a:prstGeom prst="roundRect">
            <a:avLst>
              <a:gd name="adj" fmla="val 16667"/>
            </a:avLst>
          </a:prstGeom>
          <a:noFill/>
          <a:ln w="1270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10" name="Google Shape;203;p12">
            <a:extLst>
              <a:ext uri="{FF2B5EF4-FFF2-40B4-BE49-F238E27FC236}">
                <a16:creationId xmlns:a16="http://schemas.microsoft.com/office/drawing/2014/main" id="{4900CEAF-8D6A-ABE4-0485-FBBBD0ED3E3F}"/>
              </a:ext>
            </a:extLst>
          </p:cNvPr>
          <p:cNvSpPr/>
          <p:nvPr/>
        </p:nvSpPr>
        <p:spPr>
          <a:xfrm>
            <a:off x="380999" y="463794"/>
            <a:ext cx="17526001" cy="1413364"/>
          </a:xfrm>
          <a:prstGeom prst="roundRect">
            <a:avLst>
              <a:gd name="adj" fmla="val 16667"/>
            </a:avLst>
          </a:prstGeom>
          <a:noFill/>
          <a:ln w="1270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
        <p:nvSpPr>
          <p:cNvPr id="11" name="Google Shape;203;p12">
            <a:extLst>
              <a:ext uri="{FF2B5EF4-FFF2-40B4-BE49-F238E27FC236}">
                <a16:creationId xmlns:a16="http://schemas.microsoft.com/office/drawing/2014/main" id="{B414CA31-C277-2DFC-D582-6B2EACC28B75}"/>
              </a:ext>
            </a:extLst>
          </p:cNvPr>
          <p:cNvSpPr/>
          <p:nvPr/>
        </p:nvSpPr>
        <p:spPr>
          <a:xfrm>
            <a:off x="381000" y="2164006"/>
            <a:ext cx="17526000" cy="1150694"/>
          </a:xfrm>
          <a:prstGeom prst="roundRect">
            <a:avLst>
              <a:gd name="adj" fmla="val 16667"/>
            </a:avLst>
          </a:prstGeom>
          <a:noFill/>
          <a:ln w="1270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accent2"/>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pic>
        <p:nvPicPr>
          <p:cNvPr id="4" name="Picture 4"/>
          <p:cNvPicPr>
            <a:picLocks noChangeAspect="1"/>
          </p:cNvPicPr>
          <p:nvPr/>
        </p:nvPicPr>
        <p:blipFill>
          <a:blip r:embed="rId3">
            <a:alphaModFix amt="60000"/>
          </a:blip>
          <a:stretch>
            <a:fillRect/>
          </a:stretch>
        </p:blipFill>
        <p:spPr>
          <a:xfrm>
            <a:off x="3968750" y="965200"/>
            <a:ext cx="10350500" cy="8356600"/>
          </a:xfrm>
          <a:prstGeom prst="rect">
            <a:avLst/>
          </a:prstGeom>
        </p:spPr>
      </p:pic>
      <p:sp>
        <p:nvSpPr>
          <p:cNvPr id="5" name="TextBox 5"/>
          <p:cNvSpPr txBox="1"/>
          <p:nvPr/>
        </p:nvSpPr>
        <p:spPr>
          <a:xfrm>
            <a:off x="-222250" y="3695700"/>
            <a:ext cx="18732500" cy="3136900"/>
          </a:xfrm>
          <a:prstGeom prst="rect">
            <a:avLst/>
          </a:prstGeom>
        </p:spPr>
        <p:txBody>
          <a:bodyPr lIns="0" tIns="0" rIns="0" bIns="0" rtlCol="0" anchor="t"/>
          <a:lstStyle/>
          <a:p>
            <a:pPr lvl="0" algn="ctr">
              <a:lnSpc>
                <a:spcPct val="116199"/>
              </a:lnSpc>
            </a:pPr>
            <a:r>
              <a:rPr lang="ja-JP" sz="17600" b="1" i="0" u="none" strike="noStrike" dirty="0">
                <a:solidFill>
                  <a:srgbClr val="000000"/>
                </a:solidFill>
                <a:latin typeface="LINE Seed JP_TTF Regular" panose="020B0600000101010101" charset="-128"/>
                <a:ea typeface="LINE Seed JP_TTF Regular" panose="020B0600000101010101" charset="-128"/>
              </a:rPr>
              <a:t>質疑応答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4" name="Picture 4"/>
          <p:cNvPicPr>
            <a:picLocks noChangeAspect="1"/>
          </p:cNvPicPr>
          <p:nvPr/>
        </p:nvPicPr>
        <p:blipFill>
          <a:blip r:embed="rId2"/>
          <a:stretch>
            <a:fillRect/>
          </a:stretch>
        </p:blipFill>
        <p:spPr>
          <a:xfrm>
            <a:off x="762000" y="279400"/>
            <a:ext cx="16814800" cy="50800"/>
          </a:xfrm>
          <a:prstGeom prst="rect">
            <a:avLst/>
          </a:prstGeom>
        </p:spPr>
      </p:pic>
      <p:pic>
        <p:nvPicPr>
          <p:cNvPr id="10" name="그림 9">
            <a:extLst>
              <a:ext uri="{FF2B5EF4-FFF2-40B4-BE49-F238E27FC236}">
                <a16:creationId xmlns:a16="http://schemas.microsoft.com/office/drawing/2014/main" id="{F7FEB7C8-D361-B3E5-5EE6-ED68813D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pic>
        <p:nvPicPr>
          <p:cNvPr id="5" name="Picture 5"/>
          <p:cNvPicPr>
            <a:picLocks noChangeAspect="1"/>
          </p:cNvPicPr>
          <p:nvPr/>
        </p:nvPicPr>
        <p:blipFill>
          <a:blip r:embed="rId4"/>
          <a:stretch>
            <a:fillRect/>
          </a:stretch>
        </p:blipFill>
        <p:spPr>
          <a:xfrm>
            <a:off x="7124700" y="5143500"/>
            <a:ext cx="3784600" cy="3556000"/>
          </a:xfrm>
          <a:prstGeom prst="rect">
            <a:avLst/>
          </a:prstGeom>
        </p:spPr>
      </p:pic>
      <p:sp>
        <p:nvSpPr>
          <p:cNvPr id="6" name="TextBox 6"/>
          <p:cNvSpPr txBox="1"/>
          <p:nvPr/>
        </p:nvSpPr>
        <p:spPr>
          <a:xfrm>
            <a:off x="-254000" y="3403600"/>
            <a:ext cx="18542000" cy="1739900"/>
          </a:xfrm>
          <a:prstGeom prst="rect">
            <a:avLst/>
          </a:prstGeom>
        </p:spPr>
        <p:txBody>
          <a:bodyPr lIns="0" tIns="0" rIns="0" bIns="0" rtlCol="0" anchor="t"/>
          <a:lstStyle/>
          <a:p>
            <a:pPr lvl="0" algn="ctr">
              <a:lnSpc>
                <a:spcPct val="116199"/>
              </a:lnSpc>
            </a:pPr>
            <a:r>
              <a:rPr lang="ja-JP" sz="9800" b="1" i="0" u="none" strike="noStrike" dirty="0">
                <a:solidFill>
                  <a:srgbClr val="000000"/>
                </a:solidFill>
                <a:latin typeface="LINE Seed JP_TTF Regular" panose="020B0600000101010101" charset="-128"/>
                <a:ea typeface="LINE Seed JP_TTF Regular" panose="020B0600000101010101" charset="-128"/>
              </a:rPr>
              <a:t>ご清聴ありがとうございました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13487400" y="8877915"/>
            <a:ext cx="4061542" cy="812800"/>
          </a:xfrm>
          <a:prstGeom prst="rect">
            <a:avLst/>
          </a:prstGeom>
        </p:spPr>
      </p:pic>
      <p:pic>
        <p:nvPicPr>
          <p:cNvPr id="3" name="Picture 3"/>
          <p:cNvPicPr>
            <a:picLocks noChangeAspect="1"/>
          </p:cNvPicPr>
          <p:nvPr/>
        </p:nvPicPr>
        <p:blipFill>
          <a:blip r:embed="rId4"/>
          <a:stretch>
            <a:fillRect/>
          </a:stretch>
        </p:blipFill>
        <p:spPr>
          <a:xfrm>
            <a:off x="736600" y="9982200"/>
            <a:ext cx="16814800" cy="50800"/>
          </a:xfrm>
          <a:prstGeom prst="rect">
            <a:avLst/>
          </a:prstGeom>
        </p:spPr>
      </p:pic>
      <p:pic>
        <p:nvPicPr>
          <p:cNvPr id="4" name="Picture 4"/>
          <p:cNvPicPr>
            <a:picLocks noChangeAspect="1"/>
          </p:cNvPicPr>
          <p:nvPr/>
        </p:nvPicPr>
        <p:blipFill>
          <a:blip r:embed="rId4"/>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10210800" y="1996973"/>
            <a:ext cx="9240429" cy="8306004"/>
          </a:xfrm>
          <a:prstGeom prst="rect">
            <a:avLst/>
          </a:prstGeom>
        </p:spPr>
      </p:pic>
      <p:pic>
        <p:nvPicPr>
          <p:cNvPr id="6" name="Picture 6"/>
          <p:cNvPicPr>
            <a:picLocks noChangeAspect="1"/>
          </p:cNvPicPr>
          <p:nvPr/>
        </p:nvPicPr>
        <p:blipFill>
          <a:blip r:embed="rId6"/>
          <a:stretch>
            <a:fillRect/>
          </a:stretch>
        </p:blipFill>
        <p:spPr>
          <a:xfrm>
            <a:off x="-9652000" y="-1409700"/>
            <a:ext cx="32893000" cy="7340600"/>
          </a:xfrm>
          <a:prstGeom prst="rect">
            <a:avLst/>
          </a:prstGeom>
        </p:spPr>
      </p:pic>
      <p:sp>
        <p:nvSpPr>
          <p:cNvPr id="7" name="TextBox 7"/>
          <p:cNvSpPr txBox="1"/>
          <p:nvPr/>
        </p:nvSpPr>
        <p:spPr>
          <a:xfrm>
            <a:off x="756265" y="1803400"/>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panose="020B0600000101010101" charset="-128"/>
                <a:ea typeface="LINE Seed JP_TTF Regular" panose="020B0600000101010101" charset="-128"/>
              </a:rPr>
              <a:t>1. </a:t>
            </a:r>
            <a:r>
              <a:rPr lang="ja-JP" sz="4200" b="1" i="0" u="none" strike="noStrike" dirty="0">
                <a:latin typeface="LINE Seed JP_TTF Regular" panose="020B0600000101010101" charset="-128"/>
                <a:ea typeface="LINE Seed JP_TTF Regular" panose="020B0600000101010101" charset="-128"/>
              </a:rPr>
              <a:t>システムの目的</a:t>
            </a:r>
          </a:p>
          <a:p>
            <a:pPr lvl="0" algn="l">
              <a:lnSpc>
                <a:spcPct val="250000"/>
              </a:lnSpc>
            </a:pPr>
            <a:r>
              <a:rPr lang="en-US" altLang="ja-JP" sz="4200" b="1" dirty="0">
                <a:latin typeface="LINE Seed JP_TTF Regular" panose="020B0600000101010101" charset="-128"/>
                <a:ea typeface="LINE Seed JP_TTF Regular" panose="020B0600000101010101" charset="-128"/>
              </a:rPr>
              <a:t>2. </a:t>
            </a:r>
            <a:r>
              <a:rPr lang="ja-JP" sz="4200" b="1" i="0" u="none" strike="noStrike" dirty="0">
                <a:latin typeface="LINE Seed JP_TTF Regular" panose="020B0600000101010101" charset="-128"/>
                <a:ea typeface="LINE Seed JP_TTF Regular" panose="020B0600000101010101" charset="-128"/>
              </a:rPr>
              <a:t>システムの経緯</a:t>
            </a:r>
          </a:p>
          <a:p>
            <a:pPr lvl="0" algn="l">
              <a:lnSpc>
                <a:spcPct val="250000"/>
              </a:lnSpc>
            </a:pPr>
            <a:r>
              <a:rPr lang="en-US" altLang="ja-JP" sz="4200" b="1" dirty="0">
                <a:latin typeface="LINE Seed JP_TTF Regular" panose="020B0600000101010101" charset="-128"/>
                <a:ea typeface="LINE Seed JP_TTF Regular" panose="020B0600000101010101" charset="-128"/>
              </a:rPr>
              <a:t>3. </a:t>
            </a:r>
            <a:r>
              <a:rPr lang="ja-JP" sz="4200" b="1" i="0" u="none" strike="noStrike" dirty="0">
                <a:latin typeface="LINE Seed JP_TTF Regular" panose="020B0600000101010101" charset="-128"/>
                <a:ea typeface="LINE Seed JP_TTF Regular" panose="020B0600000101010101" charset="-128"/>
              </a:rPr>
              <a:t>システムの概要</a:t>
            </a:r>
          </a:p>
          <a:p>
            <a:pPr lvl="0" algn="l">
              <a:lnSpc>
                <a:spcPct val="250000"/>
              </a:lnSpc>
            </a:pPr>
            <a:r>
              <a:rPr lang="en-US" altLang="ja-JP" sz="4200" b="1" dirty="0">
                <a:latin typeface="LINE Seed JP_TTF Regular" panose="020B0600000101010101" charset="-128"/>
                <a:ea typeface="LINE Seed JP_TTF Regular" panose="020B0600000101010101" charset="-128"/>
              </a:rPr>
              <a:t>4. </a:t>
            </a:r>
            <a:r>
              <a:rPr lang="ja-JP" sz="4200" b="1" i="0" u="none" strike="noStrike" dirty="0">
                <a:latin typeface="LINE Seed JP_TTF Regular" panose="020B0600000101010101" charset="-128"/>
                <a:ea typeface="LINE Seed JP_TTF Regular" panose="020B0600000101010101" charset="-128"/>
              </a:rPr>
              <a:t>システムの内容</a:t>
            </a:r>
          </a:p>
          <a:p>
            <a:pPr lvl="0" algn="l">
              <a:lnSpc>
                <a:spcPct val="250000"/>
              </a:lnSpc>
            </a:pPr>
            <a:r>
              <a:rPr lang="en-US" sz="4200" b="1" dirty="0">
                <a:latin typeface="LINE Seed JP_TTF Regular" panose="020B0600000101010101" charset="-128"/>
                <a:ea typeface="LINE Seed JP_TTF Regular" panose="020B0600000101010101" charset="-128"/>
              </a:rPr>
              <a:t>5. </a:t>
            </a:r>
            <a:r>
              <a:rPr lang="en-US" sz="4200" b="1" i="0" u="none" strike="noStrike" dirty="0">
                <a:latin typeface="LINE Seed JP_TTF Regular" panose="020B0600000101010101" charset="-128"/>
                <a:ea typeface="LINE Seed JP_TTF Regular" panose="020B0600000101010101" charset="-128"/>
              </a:rPr>
              <a:t>JLPT</a:t>
            </a:r>
            <a:r>
              <a:rPr lang="ja-JP" sz="4200" b="1" i="0" u="none" strike="noStrike" dirty="0">
                <a:latin typeface="LINE Seed JP_TTF Regular" panose="020B0600000101010101" charset="-128"/>
                <a:ea typeface="LINE Seed JP_TTF Regular" panose="020B0600000101010101" charset="-128"/>
              </a:rPr>
              <a:t>とは</a:t>
            </a:r>
            <a:r>
              <a:rPr lang="en-US" sz="4200" b="1" i="0" u="none" strike="noStrike" dirty="0">
                <a:latin typeface="LINE Seed JP_TTF Regular" panose="020B0600000101010101" charset="-128"/>
                <a:ea typeface="LINE Seed JP_TTF Regular" panose="020B0600000101010101" charset="-128"/>
              </a:rPr>
              <a:t>？</a:t>
            </a:r>
          </a:p>
          <a:p>
            <a:pPr marL="342900" lvl="0" indent="-342900" algn="l">
              <a:lnSpc>
                <a:spcPct val="250000"/>
              </a:lnSpc>
              <a:buAutoNum type="arabicPeriod"/>
            </a:pPr>
            <a:endParaRPr lang="en-US" sz="4200" b="1" i="0" u="none" strike="noStrike" dirty="0">
              <a:latin typeface="LINE Seed JP_TTF Regular" panose="020B0600000101010101" charset="-128"/>
              <a:ea typeface="LINE Seed JP_TTF Regular" panose="020B0600000101010101" charset="-128"/>
            </a:endParaRPr>
          </a:p>
        </p:txBody>
      </p:sp>
      <p:sp>
        <p:nvSpPr>
          <p:cNvPr id="11" name="TextBox 7">
            <a:extLst>
              <a:ext uri="{FF2B5EF4-FFF2-40B4-BE49-F238E27FC236}">
                <a16:creationId xmlns:a16="http://schemas.microsoft.com/office/drawing/2014/main" id="{E32BA654-EA62-CF9F-5BF0-3DA249E18894}"/>
              </a:ext>
            </a:extLst>
          </p:cNvPr>
          <p:cNvSpPr txBox="1"/>
          <p:nvPr/>
        </p:nvSpPr>
        <p:spPr>
          <a:xfrm>
            <a:off x="6159500" y="1789881"/>
            <a:ext cx="6578600" cy="8204200"/>
          </a:xfrm>
          <a:prstGeom prst="rect">
            <a:avLst/>
          </a:prstGeom>
        </p:spPr>
        <p:txBody>
          <a:bodyPr lIns="0" tIns="0" rIns="0" bIns="0" rtlCol="0" anchor="t"/>
          <a:lstStyle/>
          <a:p>
            <a:pPr lvl="0" algn="l">
              <a:lnSpc>
                <a:spcPct val="250000"/>
              </a:lnSpc>
            </a:pPr>
            <a:r>
              <a:rPr lang="en-US" altLang="ja-JP" sz="4200" b="1" dirty="0">
                <a:latin typeface="LINE Seed JP_TTF Regular" panose="020B0600000101010101" charset="-128"/>
                <a:ea typeface="LINE Seed JP_TTF Regular" panose="020B0600000101010101" charset="-128"/>
              </a:rPr>
              <a:t>6. </a:t>
            </a:r>
            <a:r>
              <a:rPr lang="ja-JP" altLang="en-US" sz="4200" b="1" dirty="0">
                <a:latin typeface="LINE Seed JP_TTF Regular" panose="020B0600000101010101" charset="-128"/>
                <a:ea typeface="LINE Seed JP_TTF Regular" panose="020B0600000101010101" charset="-128"/>
              </a:rPr>
              <a:t>デモンストレーション</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7. </a:t>
            </a:r>
            <a:r>
              <a:rPr lang="ja-JP" altLang="en-US" sz="4200" b="1" dirty="0">
                <a:latin typeface="LINE Seed JP_TTF Regular" panose="020B0600000101010101" charset="-128"/>
                <a:ea typeface="LINE Seed JP_TTF Regular" panose="020B0600000101010101" charset="-128"/>
              </a:rPr>
              <a:t>期待効果</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8. </a:t>
            </a:r>
            <a:r>
              <a:rPr lang="ja-JP" altLang="en-US" sz="4200" b="1" dirty="0">
                <a:latin typeface="LINE Seed JP_TTF Regular" panose="020B0600000101010101" charset="-128"/>
                <a:ea typeface="LINE Seed JP_TTF Regular" panose="020B0600000101010101" charset="-128"/>
              </a:rPr>
              <a:t>工夫した点</a:t>
            </a:r>
            <a:endParaRPr lang="ja-JP" sz="4200" b="1" i="0" u="none" strike="noStrike" dirty="0">
              <a:latin typeface="LINE Seed JP_TTF Regular" panose="020B0600000101010101" charset="-128"/>
              <a:ea typeface="LINE Seed JP_TTF Regular" panose="020B0600000101010101" charset="-128"/>
            </a:endParaRPr>
          </a:p>
          <a:p>
            <a:pPr lvl="0" algn="l">
              <a:lnSpc>
                <a:spcPct val="250000"/>
              </a:lnSpc>
            </a:pPr>
            <a:r>
              <a:rPr lang="en-US" altLang="ja-JP" sz="4200" b="1" dirty="0">
                <a:latin typeface="LINE Seed JP_TTF Regular" panose="020B0600000101010101" charset="-128"/>
                <a:ea typeface="LINE Seed JP_TTF Regular" panose="020B0600000101010101" charset="-128"/>
              </a:rPr>
              <a:t>9. </a:t>
            </a:r>
            <a:r>
              <a:rPr lang="ja-JP" altLang="en-US" sz="4200" b="1" dirty="0">
                <a:latin typeface="LINE Seed JP_TTF Regular" panose="020B0600000101010101" charset="-128"/>
                <a:ea typeface="LINE Seed JP_TTF Regular" panose="020B0600000101010101" charset="-128"/>
              </a:rPr>
              <a:t>質疑応答</a:t>
            </a:r>
            <a:endParaRPr lang="ja-JP" sz="4200" b="1" i="0" u="none" strike="noStrike" dirty="0">
              <a:latin typeface="LINE Seed JP_TTF Regular" panose="020B0600000101010101" charset="-128"/>
              <a:ea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4"/>
          <a:stretch>
            <a:fillRect/>
          </a:stretch>
        </p:blipFill>
        <p:spPr>
          <a:xfrm>
            <a:off x="-5600700" y="-1409700"/>
            <a:ext cx="28613100" cy="7353300"/>
          </a:xfrm>
          <a:prstGeom prst="rect">
            <a:avLst/>
          </a:prstGeom>
        </p:spPr>
      </p:pic>
      <p:sp>
        <p:nvSpPr>
          <p:cNvPr id="6" name="TextBox 6"/>
          <p:cNvSpPr txBox="1"/>
          <p:nvPr/>
        </p:nvSpPr>
        <p:spPr>
          <a:xfrm>
            <a:off x="-101600" y="3924300"/>
            <a:ext cx="18478500" cy="3060700"/>
          </a:xfrm>
          <a:prstGeom prst="rect">
            <a:avLst/>
          </a:prstGeom>
        </p:spPr>
        <p:txBody>
          <a:bodyPr lIns="0" tIns="0" rIns="0" bIns="0" rtlCol="0" anchor="t"/>
          <a:lstStyle/>
          <a:p>
            <a:pPr lvl="0" algn="ctr">
              <a:lnSpc>
                <a:spcPct val="157700"/>
              </a:lnSpc>
            </a:pPr>
            <a:r>
              <a:rPr lang="ja-JP" sz="7300" b="1" i="0" u="none" strike="noStrike" dirty="0">
                <a:solidFill>
                  <a:srgbClr val="000000"/>
                </a:solidFill>
                <a:latin typeface="LINE Seed JP_TTF Regular" panose="020B0600000101010101" charset="-128"/>
                <a:ea typeface="LINE Seed JP_TTF Regular" panose="020B0600000101010101" charset="-128"/>
              </a:rPr>
              <a:t>留学生の日本語に関する負担を減らし</a:t>
            </a:r>
            <a:r>
              <a:rPr lang="en-US" sz="7300" b="1" i="0" u="none" strike="noStrike" dirty="0">
                <a:solidFill>
                  <a:srgbClr val="000000"/>
                </a:solidFill>
                <a:latin typeface="LINE Seed JP_TTF Regular" panose="020B0600000101010101" charset="-128"/>
                <a:ea typeface="LINE Seed JP_TTF Regular" panose="020B0600000101010101" charset="-128"/>
              </a:rPr>
              <a:t>、</a:t>
            </a:r>
          </a:p>
          <a:p>
            <a:pPr lvl="0" algn="ctr">
              <a:lnSpc>
                <a:spcPct val="157700"/>
              </a:lnSpc>
            </a:pPr>
            <a:r>
              <a:rPr lang="ja-JP" sz="7300" b="1" i="0" u="none" strike="noStrike" dirty="0">
                <a:solidFill>
                  <a:srgbClr val="000000"/>
                </a:solidFill>
                <a:latin typeface="LINE Seed JP_TTF Regular" panose="020B0600000101010101" charset="-128"/>
                <a:ea typeface="LINE Seed JP_TTF Regular" panose="020B0600000101010101" charset="-128"/>
              </a:rPr>
              <a:t>効率的な学習をサポートする</a:t>
            </a:r>
          </a:p>
        </p:txBody>
      </p:sp>
      <p:pic>
        <p:nvPicPr>
          <p:cNvPr id="4" name="Picture 4"/>
          <p:cNvPicPr>
            <a:picLocks noChangeAspect="1"/>
          </p:cNvPicPr>
          <p:nvPr/>
        </p:nvPicPr>
        <p:blipFill>
          <a:blip r:embed="rId5"/>
          <a:stretch>
            <a:fillRect/>
          </a:stretch>
        </p:blipFill>
        <p:spPr>
          <a:xfrm>
            <a:off x="5041900" y="1752600"/>
            <a:ext cx="8191500" cy="8191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randombar(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4">
            <a:alphaModFix amt="20000"/>
          </a:blip>
          <a:stretch>
            <a:fillRect/>
          </a:stretch>
        </p:blipFill>
        <p:spPr>
          <a:xfrm>
            <a:off x="5829300" y="2565400"/>
            <a:ext cx="6616700" cy="6591300"/>
          </a:xfrm>
          <a:prstGeom prst="rect">
            <a:avLst/>
          </a:prstGeom>
        </p:spPr>
      </p:pic>
      <p:pic>
        <p:nvPicPr>
          <p:cNvPr id="4" name="Picture 4"/>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5"/>
          <a:stretch>
            <a:fillRect/>
          </a:stretch>
        </p:blipFill>
        <p:spPr>
          <a:xfrm>
            <a:off x="-5600700" y="-1409700"/>
            <a:ext cx="28638500" cy="7353300"/>
          </a:xfrm>
          <a:prstGeom prst="rect">
            <a:avLst/>
          </a:prstGeom>
        </p:spPr>
      </p:pic>
      <p:sp>
        <p:nvSpPr>
          <p:cNvPr id="6" name="TextBox 6"/>
          <p:cNvSpPr txBox="1"/>
          <p:nvPr/>
        </p:nvSpPr>
        <p:spPr>
          <a:xfrm>
            <a:off x="736600" y="3733800"/>
            <a:ext cx="16967200" cy="4343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panose="020B0600000101010101" charset="-128"/>
                <a:ea typeface="LINE Seed JP_TTF Regular" panose="020B0600000101010101" charset="-128"/>
              </a:rPr>
              <a:t> </a:t>
            </a:r>
            <a:r>
              <a:rPr lang="ja-JP" sz="5800" b="1" i="0" u="none" strike="noStrike" dirty="0">
                <a:solidFill>
                  <a:srgbClr val="000000"/>
                </a:solidFill>
                <a:latin typeface="LINE Seed JP_TTF Regular" panose="020B0600000101010101" charset="-128"/>
                <a:ea typeface="LINE Seed JP_TTF Regular" panose="020B0600000101010101" charset="-128"/>
              </a:rPr>
              <a:t>チーム内で日本語学習に苦労する留学生がいた</a:t>
            </a:r>
          </a:p>
          <a:p>
            <a:pPr lvl="0" algn="l">
              <a:lnSpc>
                <a:spcPct val="124499"/>
              </a:lnSpc>
            </a:pPr>
            <a:endParaRPr lang="ja-JP" sz="5800" b="1" i="0" u="none" strike="noStrike" dirty="0">
              <a:solidFill>
                <a:srgbClr val="000000"/>
              </a:solidFill>
              <a:latin typeface="LINE Seed JP_TTF Regular" panose="020B0600000101010101" charset="-128"/>
              <a:ea typeface="LINE Seed JP_TTF Regular" panose="020B0600000101010101" charset="-128"/>
            </a:endParaRPr>
          </a:p>
          <a:p>
            <a:pPr lvl="0" algn="l">
              <a:lnSpc>
                <a:spcPct val="124499"/>
              </a:lnSpc>
            </a:pPr>
            <a:endParaRPr lang="ja-JP" sz="5800" b="1" i="0" u="none" strike="noStrike" dirty="0">
              <a:solidFill>
                <a:srgbClr val="000000"/>
              </a:solidFill>
              <a:latin typeface="LINE Seed JP_TTF Regular" panose="020B0600000101010101" charset="-128"/>
              <a:ea typeface="LINE Seed JP_TTF Regular" panose="020B0600000101010101" charset="-128"/>
            </a:endParaRPr>
          </a:p>
          <a:p>
            <a:pPr marL="342900" lvl="0" indent="-342900" algn="l">
              <a:lnSpc>
                <a:spcPct val="124499"/>
              </a:lnSpc>
              <a:buClr>
                <a:srgbClr val="000000"/>
              </a:buClr>
              <a:buFont typeface="Arial"/>
              <a:buChar char="●"/>
            </a:pPr>
            <a:r>
              <a:rPr lang="en-US" sz="5800" b="1" i="0" u="none" strike="noStrike" dirty="0">
                <a:solidFill>
                  <a:srgbClr val="000000"/>
                </a:solidFill>
                <a:latin typeface="LINE Seed JP_TTF Regular" panose="020B0600000101010101" charset="-128"/>
                <a:ea typeface="LINE Seed JP_TTF Regular" panose="020B0600000101010101" charset="-128"/>
              </a:rPr>
              <a:t> </a:t>
            </a:r>
            <a:r>
              <a:rPr lang="ja-JP" sz="5800" b="1" i="0" u="none" strike="noStrike" dirty="0">
                <a:solidFill>
                  <a:srgbClr val="000000"/>
                </a:solidFill>
                <a:latin typeface="LINE Seed JP_TTF Regular" panose="020B0600000101010101" charset="-128"/>
                <a:ea typeface="LINE Seed JP_TTF Regular" panose="020B0600000101010101" charset="-128"/>
              </a:rPr>
              <a:t>悩みを共有し</a:t>
            </a:r>
            <a:r>
              <a:rPr lang="en-US" sz="5800" b="1" i="0" u="none" strike="noStrike" dirty="0">
                <a:solidFill>
                  <a:srgbClr val="000000"/>
                </a:solidFill>
                <a:latin typeface="LINE Seed JP_TTF Regular" panose="020B0600000101010101" charset="-128"/>
                <a:ea typeface="LINE Seed JP_TTF Regular" panose="020B0600000101010101" charset="-128"/>
              </a:rPr>
              <a:t>、</a:t>
            </a:r>
            <a:r>
              <a:rPr lang="ja-JP" sz="5800" b="1" i="0" u="none" strike="noStrike" dirty="0">
                <a:solidFill>
                  <a:srgbClr val="000000"/>
                </a:solidFill>
                <a:latin typeface="LINE Seed JP_TTF Regular" panose="020B0600000101010101" charset="-128"/>
                <a:ea typeface="LINE Seed JP_TTF Regular" panose="020B0600000101010101" charset="-128"/>
              </a:rPr>
              <a:t>チーム全員が共感した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graphicFrame>
        <p:nvGraphicFramePr>
          <p:cNvPr id="4" name="차트 3">
            <a:extLst>
              <a:ext uri="{FF2B5EF4-FFF2-40B4-BE49-F238E27FC236}">
                <a16:creationId xmlns:a16="http://schemas.microsoft.com/office/drawing/2014/main" id="{386669E6-78CF-B3DA-87EA-2B0F62D7FD4C}"/>
              </a:ext>
            </a:extLst>
          </p:cNvPr>
          <p:cNvGraphicFramePr/>
          <p:nvPr>
            <p:extLst>
              <p:ext uri="{D42A27DB-BD31-4B8C-83A1-F6EECF244321}">
                <p14:modId xmlns:p14="http://schemas.microsoft.com/office/powerpoint/2010/main" val="2526548123"/>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3"/>
          </a:graphicData>
        </a:graphic>
      </p:graphicFrame>
      <p:sp>
        <p:nvSpPr>
          <p:cNvPr id="7" name="구름 6">
            <a:extLst>
              <a:ext uri="{FF2B5EF4-FFF2-40B4-BE49-F238E27FC236}">
                <a16:creationId xmlns:a16="http://schemas.microsoft.com/office/drawing/2014/main" id="{D5A50B10-6F2D-2984-BEDB-4107D5948D45}"/>
              </a:ext>
            </a:extLst>
          </p:cNvPr>
          <p:cNvSpPr/>
          <p:nvPr/>
        </p:nvSpPr>
        <p:spPr>
          <a:xfrm>
            <a:off x="685800" y="2171700"/>
            <a:ext cx="6172200" cy="3581400"/>
          </a:xfrm>
          <a:prstGeom prst="cloud">
            <a:avLst/>
          </a:prstGeom>
          <a:solidFill>
            <a:schemeClr val="bg1"/>
          </a:solidFill>
          <a:ln w="635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lnSpc>
                <a:spcPct val="150000"/>
              </a:lnSpc>
            </a:pPr>
            <a:r>
              <a:rPr lang="ja-JP" altLang="en-US" sz="7600" b="1" dirty="0">
                <a:solidFill>
                  <a:srgbClr val="FF0000"/>
                </a:solidFill>
                <a:latin typeface="LINE Seed JP_TTF Regular" panose="020B0600000101010101" charset="-128"/>
                <a:ea typeface="LINE Seed JP_TTF Regular" panose="020B0600000101010101" charset="-128"/>
              </a:rPr>
              <a:t> 約半数</a:t>
            </a:r>
            <a:r>
              <a:rPr lang="en-US" altLang="ja-JP" sz="7600" b="1" dirty="0">
                <a:solidFill>
                  <a:srgbClr val="FF0000"/>
                </a:solidFill>
                <a:latin typeface="LINE Seed JP_TTF Regular" panose="020B0600000101010101" charset="-128"/>
                <a:ea typeface="LINE Seed JP_TTF Regular" panose="020B0600000101010101" charset="-128"/>
              </a:rPr>
              <a:t> !</a:t>
            </a:r>
            <a:endParaRPr lang="ko-KR" altLang="en-US" sz="7600" b="1" dirty="0">
              <a:solidFill>
                <a:srgbClr val="FF0000"/>
              </a:solidFill>
              <a:latin typeface="LINE Seed JP_TTF Regular" panose="020B0600000101010101" charset="-128"/>
            </a:endParaRPr>
          </a:p>
        </p:txBody>
      </p:sp>
      <p:graphicFrame>
        <p:nvGraphicFramePr>
          <p:cNvPr id="5" name="차트 4">
            <a:extLst>
              <a:ext uri="{FF2B5EF4-FFF2-40B4-BE49-F238E27FC236}">
                <a16:creationId xmlns:a16="http://schemas.microsoft.com/office/drawing/2014/main" id="{A6FB7EF7-C8E2-6724-9E78-65877D6C4D88}"/>
              </a:ext>
            </a:extLst>
          </p:cNvPr>
          <p:cNvGraphicFramePr/>
          <p:nvPr>
            <p:extLst>
              <p:ext uri="{D42A27DB-BD31-4B8C-83A1-F6EECF244321}">
                <p14:modId xmlns:p14="http://schemas.microsoft.com/office/powerpoint/2010/main" val="2330407841"/>
              </p:ext>
            </p:extLst>
          </p:nvPr>
        </p:nvGraphicFramePr>
        <p:xfrm>
          <a:off x="0" y="0"/>
          <a:ext cx="18288000" cy="10287000"/>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Graphic spid="5"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50000"/>
          </a:blip>
          <a:stretch>
            <a:fillRect/>
          </a:stretch>
        </p:blipFill>
        <p:spPr>
          <a:xfrm>
            <a:off x="11734800" y="2463800"/>
            <a:ext cx="5676900" cy="6921500"/>
          </a:xfrm>
          <a:prstGeom prst="rect">
            <a:avLst/>
          </a:prstGeom>
        </p:spPr>
      </p:pic>
      <p:pic>
        <p:nvPicPr>
          <p:cNvPr id="5" name="Picture 5"/>
          <p:cNvPicPr>
            <a:picLocks noChangeAspect="1"/>
          </p:cNvPicPr>
          <p:nvPr/>
        </p:nvPicPr>
        <p:blipFill>
          <a:blip r:embed="rId5"/>
          <a:stretch>
            <a:fillRect/>
          </a:stretch>
        </p:blipFill>
        <p:spPr>
          <a:xfrm>
            <a:off x="-6743700" y="-1409700"/>
            <a:ext cx="29794200" cy="7353300"/>
          </a:xfrm>
          <a:prstGeom prst="rect">
            <a:avLst/>
          </a:prstGeom>
        </p:spPr>
      </p:pic>
      <p:sp>
        <p:nvSpPr>
          <p:cNvPr id="6" name="TextBox 6"/>
          <p:cNvSpPr txBox="1"/>
          <p:nvPr/>
        </p:nvSpPr>
        <p:spPr>
          <a:xfrm>
            <a:off x="774700" y="29718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日本語が苦手な方向けの</a:t>
            </a:r>
          </a:p>
          <a:p>
            <a:pPr lvl="0" algn="l">
              <a:lnSpc>
                <a:spcPct val="124499"/>
              </a:lnSpc>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コミュニケーションを向上させるシステム</a:t>
            </a:r>
          </a:p>
        </p:txBody>
      </p:sp>
      <p:sp>
        <p:nvSpPr>
          <p:cNvPr id="7" name="TextBox 7"/>
          <p:cNvSpPr txBox="1"/>
          <p:nvPr/>
        </p:nvSpPr>
        <p:spPr>
          <a:xfrm>
            <a:off x="736600" y="6794500"/>
            <a:ext cx="18427700" cy="2057400"/>
          </a:xfrm>
          <a:prstGeom prst="rect">
            <a:avLst/>
          </a:prstGeom>
        </p:spPr>
        <p:txBody>
          <a:bodyPr lIns="0" tIns="0" rIns="0" bIns="0" rtlCol="0" anchor="t"/>
          <a:lstStyle/>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a:rPr>
              <a:t> </a:t>
            </a:r>
            <a:r>
              <a:rPr lang="ja-JP" sz="5600" b="1" i="0" u="none" strike="noStrike" dirty="0">
                <a:solidFill>
                  <a:srgbClr val="000000"/>
                </a:solidFill>
                <a:ea typeface="LINE Seed JP_TTF Regular"/>
              </a:rPr>
              <a:t>ユーザが問題を解いたり</a:t>
            </a:r>
          </a:p>
          <a:p>
            <a:pPr lvl="0" algn="l">
              <a:lnSpc>
                <a:spcPct val="124499"/>
              </a:lnSpc>
            </a:pPr>
            <a:r>
              <a:rPr lang="en-US" sz="5600" b="1" i="0" u="none" strike="noStrike" dirty="0">
                <a:solidFill>
                  <a:srgbClr val="000000"/>
                </a:solidFill>
                <a:ea typeface="LINE Seed JP_TTF Regular"/>
              </a:rPr>
              <a:t>　  </a:t>
            </a:r>
            <a:r>
              <a:rPr lang="ja-JP" sz="5600" b="1" i="0" u="none" strike="noStrike" dirty="0">
                <a:solidFill>
                  <a:srgbClr val="000000"/>
                </a:solidFill>
                <a:ea typeface="LINE Seed JP_TTF Regular"/>
              </a:rPr>
              <a:t>メンターとの会話を通じて日本語の学習ができる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4" name="Picture 4"/>
          <p:cNvPicPr>
            <a:picLocks noChangeAspect="1"/>
          </p:cNvPicPr>
          <p:nvPr/>
        </p:nvPicPr>
        <p:blipFill>
          <a:blip r:embed="rId4">
            <a:alphaModFix amt="50000"/>
          </a:blip>
          <a:stretch>
            <a:fillRect/>
          </a:stretch>
        </p:blipFill>
        <p:spPr>
          <a:xfrm>
            <a:off x="10947400" y="2590800"/>
            <a:ext cx="6604000" cy="6743700"/>
          </a:xfrm>
          <a:prstGeom prst="rect">
            <a:avLst/>
          </a:prstGeom>
        </p:spPr>
      </p:pic>
      <p:pic>
        <p:nvPicPr>
          <p:cNvPr id="5" name="Picture 5"/>
          <p:cNvPicPr>
            <a:picLocks noChangeAspect="1"/>
          </p:cNvPicPr>
          <p:nvPr/>
        </p:nvPicPr>
        <p:blipFill>
          <a:blip r:embed="rId5"/>
          <a:stretch>
            <a:fillRect/>
          </a:stretch>
        </p:blipFill>
        <p:spPr>
          <a:xfrm>
            <a:off x="-6743700" y="-1409700"/>
            <a:ext cx="29806900" cy="7353300"/>
          </a:xfrm>
          <a:prstGeom prst="rect">
            <a:avLst/>
          </a:prstGeom>
        </p:spPr>
      </p:pic>
      <p:sp>
        <p:nvSpPr>
          <p:cNvPr id="6" name="TextBox 6"/>
          <p:cNvSpPr txBox="1"/>
          <p:nvPr/>
        </p:nvSpPr>
        <p:spPr>
          <a:xfrm>
            <a:off x="736600" y="2901950"/>
            <a:ext cx="18427700" cy="3124200"/>
          </a:xfrm>
          <a:prstGeom prst="rect">
            <a:avLst/>
          </a:prstGeom>
        </p:spPr>
        <p:txBody>
          <a:bodyPr lIns="0" tIns="0" rIns="0" bIns="0" rtlCol="0" anchor="t"/>
          <a:lstStyle/>
          <a:p>
            <a:pPr lvl="0" algn="l">
              <a:lnSpc>
                <a:spcPct val="124499"/>
              </a:lnSpc>
            </a:pPr>
            <a:endParaRPr b="1" dirty="0">
              <a:latin typeface="LINE Seed JP_TTF Regular" panose="020B0600000101010101" charset="-128"/>
              <a:ea typeface="LINE Seed JP_TTF Regular" panose="020B0600000101010101" charset="-128"/>
            </a:endParaRP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sng" strike="noStrike" dirty="0">
                <a:solidFill>
                  <a:srgbClr val="000000"/>
                </a:solidFill>
                <a:latin typeface="LINE Seed JP_TTF Regular" panose="020B0600000101010101" charset="-128"/>
                <a:ea typeface="LINE Seed JP_TTF Regular" panose="020B0600000101010101" charset="-128"/>
              </a:rPr>
              <a:t>会話機能</a:t>
            </a:r>
            <a:r>
              <a:rPr lang="ja-JP" sz="5600" b="1" i="0" u="none" strike="noStrike" dirty="0">
                <a:solidFill>
                  <a:srgbClr val="000000"/>
                </a:solidFill>
                <a:latin typeface="LINE Seed JP_TTF Regular" panose="020B0600000101010101" charset="-128"/>
                <a:ea typeface="LINE Seed JP_TTF Regular" panose="020B0600000101010101" charset="-128"/>
              </a:rPr>
              <a:t>を利用して友達や先輩に教えてもらえる</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JLPT</a:t>
            </a:r>
            <a:r>
              <a:rPr lang="ja-JP" sz="5600" b="1" i="0" u="none" strike="noStrike" dirty="0">
                <a:solidFill>
                  <a:srgbClr val="000000"/>
                </a:solidFill>
                <a:latin typeface="LINE Seed JP_TTF Regular" panose="020B0600000101010101" charset="-128"/>
                <a:ea typeface="LINE Seed JP_TTF Regular" panose="020B0600000101010101" charset="-128"/>
              </a:rPr>
              <a:t>をメインにした問題を解く</a:t>
            </a:r>
          </a:p>
        </p:txBody>
      </p:sp>
      <p:sp>
        <p:nvSpPr>
          <p:cNvPr id="7" name="TextBox 7"/>
          <p:cNvSpPr txBox="1"/>
          <p:nvPr/>
        </p:nvSpPr>
        <p:spPr>
          <a:xfrm>
            <a:off x="825500" y="7029450"/>
            <a:ext cx="18427700" cy="3124200"/>
          </a:xfrm>
          <a:prstGeom prst="rect">
            <a:avLst/>
          </a:prstGeom>
        </p:spPr>
        <p:txBody>
          <a:bodyPr lIns="0" tIns="0" rIns="0" bIns="0" rtlCol="0" anchor="t"/>
          <a:lstStyle/>
          <a:p>
            <a:pPr lvl="0" algn="l">
              <a:lnSpc>
                <a:spcPct val="124499"/>
              </a:lnSpc>
            </a:pPr>
            <a:endParaRPr b="1" dirty="0">
              <a:latin typeface="LINE Seed JP_TTF Regular" panose="020B0600000101010101" charset="-128"/>
              <a:ea typeface="LINE Seed JP_TTF Regular" panose="020B0600000101010101" charset="-128"/>
            </a:endParaRP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none" strike="noStrike" dirty="0">
                <a:solidFill>
                  <a:srgbClr val="000000"/>
                </a:solidFill>
                <a:latin typeface="LINE Seed JP_TTF Regular" panose="020B0600000101010101" charset="-128"/>
                <a:ea typeface="LINE Seed JP_TTF Regular" panose="020B0600000101010101" charset="-128"/>
              </a:rPr>
              <a:t>本校で日本語学習を希望する留学生</a:t>
            </a:r>
            <a:r>
              <a:rPr lang="en-US" sz="5600" b="1" i="0" u="none" strike="noStrike" dirty="0">
                <a:solidFill>
                  <a:srgbClr val="000000"/>
                </a:solidFill>
                <a:latin typeface="LINE Seed JP_TTF Regular" panose="020B0600000101010101" charset="-128"/>
                <a:ea typeface="LINE Seed JP_TTF Regular" panose="020B0600000101010101" charset="-128"/>
              </a:rPr>
              <a:t>(</a:t>
            </a:r>
            <a:r>
              <a:rPr lang="ja-JP" sz="5600" b="1" i="0" u="none" strike="noStrike" dirty="0">
                <a:solidFill>
                  <a:srgbClr val="000000"/>
                </a:solidFill>
                <a:latin typeface="LINE Seed JP_TTF Regular" panose="020B0600000101010101" charset="-128"/>
                <a:ea typeface="LINE Seed JP_TTF Regular" panose="020B0600000101010101" charset="-128"/>
              </a:rPr>
              <a:t>全学年該当</a:t>
            </a:r>
            <a:r>
              <a:rPr lang="en-US" sz="5600" b="1" i="0" u="none" strike="noStrike" dirty="0">
                <a:solidFill>
                  <a:srgbClr val="000000"/>
                </a:solidFill>
                <a:latin typeface="LINE Seed JP_TTF Regular" panose="020B0600000101010101" charset="-128"/>
                <a:ea typeface="LINE Seed JP_TTF Regular" panose="020B0600000101010101" charset="-128"/>
              </a:rPr>
              <a:t>)</a:t>
            </a:r>
          </a:p>
          <a:p>
            <a:pPr marL="342900" lvl="0" indent="-342900" algn="l">
              <a:lnSpc>
                <a:spcPct val="124499"/>
              </a:lnSpc>
              <a:buClr>
                <a:srgbClr val="000000"/>
              </a:buClr>
              <a:buFont typeface="Arial"/>
              <a:buChar char="●"/>
            </a:pPr>
            <a:r>
              <a:rPr lang="en-US" sz="5600" b="1" i="0" u="none" strike="noStrike" dirty="0">
                <a:solidFill>
                  <a:srgbClr val="000000"/>
                </a:solidFill>
                <a:latin typeface="LINE Seed JP_TTF Regular" panose="020B0600000101010101" charset="-128"/>
                <a:ea typeface="LINE Seed JP_TTF Regular" panose="020B0600000101010101" charset="-128"/>
              </a:rPr>
              <a:t> </a:t>
            </a:r>
            <a:r>
              <a:rPr lang="ja-JP" sz="5600" b="1" i="0" u="sng" strike="noStrike" dirty="0">
                <a:solidFill>
                  <a:srgbClr val="000000"/>
                </a:solidFill>
                <a:latin typeface="LINE Seed JP_TTF Regular" panose="020B0600000101010101" charset="-128"/>
                <a:ea typeface="LINE Seed JP_TTF Regular" panose="020B0600000101010101" charset="-128"/>
              </a:rPr>
              <a:t>日本語</a:t>
            </a:r>
            <a:r>
              <a:rPr lang="ja-JP" sz="5600" b="1" i="0" u="none" strike="noStrike" dirty="0">
                <a:solidFill>
                  <a:srgbClr val="000000"/>
                </a:solidFill>
                <a:latin typeface="LINE Seed JP_TTF Regular" panose="020B0600000101010101" charset="-128"/>
                <a:ea typeface="LINE Seed JP_TTF Regular" panose="020B0600000101010101" charset="-128"/>
              </a:rPr>
              <a:t>を教えたい人</a:t>
            </a:r>
          </a:p>
        </p:txBody>
      </p:sp>
      <p:sp>
        <p:nvSpPr>
          <p:cNvPr id="10" name="TextBox 9">
            <a:extLst>
              <a:ext uri="{FF2B5EF4-FFF2-40B4-BE49-F238E27FC236}">
                <a16:creationId xmlns:a16="http://schemas.microsoft.com/office/drawing/2014/main" id="{598FF792-B274-1CCE-C3DB-35961DB2E4DA}"/>
              </a:ext>
            </a:extLst>
          </p:cNvPr>
          <p:cNvSpPr txBox="1"/>
          <p:nvPr/>
        </p:nvSpPr>
        <p:spPr>
          <a:xfrm>
            <a:off x="825500" y="2171700"/>
            <a:ext cx="2514600" cy="954107"/>
          </a:xfrm>
          <a:prstGeom prst="rect">
            <a:avLst/>
          </a:prstGeom>
          <a:noFill/>
        </p:spPr>
        <p:txBody>
          <a:bodyPr wrap="square" rtlCol="0">
            <a:spAutoFit/>
          </a:bodyPr>
          <a:lstStyle/>
          <a:p>
            <a:r>
              <a:rPr lang="ja-JP" altLang="en-US" sz="5600" b="1" dirty="0">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機能</a:t>
            </a:r>
            <a:endParaRPr lang="ko-KR" altLang="en-US" sz="5600" b="1" dirty="0">
              <a:effectLst>
                <a:outerShdw blurRad="38100" dist="38100" dir="2700000" algn="tl">
                  <a:srgbClr val="000000">
                    <a:alpha val="43137"/>
                  </a:srgbClr>
                </a:outerShdw>
              </a:effectLst>
              <a:latin typeface="LINE Seed JP_TTF Regular" panose="020B0600000101010101" charset="-128"/>
            </a:endParaRPr>
          </a:p>
        </p:txBody>
      </p:sp>
      <p:sp>
        <p:nvSpPr>
          <p:cNvPr id="11" name="TextBox 10">
            <a:extLst>
              <a:ext uri="{FF2B5EF4-FFF2-40B4-BE49-F238E27FC236}">
                <a16:creationId xmlns:a16="http://schemas.microsoft.com/office/drawing/2014/main" id="{E45C6200-E090-FFBD-9C20-78A23D28B4CF}"/>
              </a:ext>
            </a:extLst>
          </p:cNvPr>
          <p:cNvSpPr txBox="1"/>
          <p:nvPr/>
        </p:nvSpPr>
        <p:spPr>
          <a:xfrm>
            <a:off x="736600" y="6318587"/>
            <a:ext cx="4699000" cy="954107"/>
          </a:xfrm>
          <a:prstGeom prst="rect">
            <a:avLst/>
          </a:prstGeom>
          <a:noFill/>
        </p:spPr>
        <p:txBody>
          <a:bodyPr wrap="square" rtlCol="0">
            <a:spAutoFit/>
          </a:bodyPr>
          <a:lstStyle/>
          <a:p>
            <a:r>
              <a:rPr lang="ja-JP" altLang="en-US" sz="5600" b="1" dirty="0">
                <a:effectLst>
                  <a:outerShdw blurRad="38100" dist="38100" dir="2700000" algn="tl">
                    <a:srgbClr val="000000">
                      <a:alpha val="43137"/>
                    </a:srgbClr>
                  </a:outerShdw>
                </a:effectLst>
                <a:latin typeface="LINE Seed JP_TTF Regular" panose="020B0600000101010101" charset="-128"/>
                <a:ea typeface="LINE Seed JP_TTF Regular" panose="020B0600000101010101" charset="-128"/>
              </a:rPr>
              <a:t>対象ユーザー</a:t>
            </a:r>
            <a:endParaRPr lang="ko-KR" altLang="en-US" sz="5600" b="1" dirty="0">
              <a:effectLst>
                <a:outerShdw blurRad="38100" dist="38100" dir="2700000" algn="tl">
                  <a:srgbClr val="000000">
                    <a:alpha val="43137"/>
                  </a:srgbClr>
                </a:outerShdw>
              </a:effectLst>
              <a:latin typeface="LINE Seed JP_TTF Regular" panose="020B0600000101010101"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736600" y="9982200"/>
            <a:ext cx="16814800" cy="50800"/>
          </a:xfrm>
          <a:prstGeom prst="rect">
            <a:avLst/>
          </a:prstGeom>
        </p:spPr>
      </p:pic>
      <p:pic>
        <p:nvPicPr>
          <p:cNvPr id="3" name="Picture 3"/>
          <p:cNvPicPr>
            <a:picLocks noChangeAspect="1"/>
          </p:cNvPicPr>
          <p:nvPr/>
        </p:nvPicPr>
        <p:blipFill>
          <a:blip r:embed="rId3"/>
          <a:stretch>
            <a:fillRect/>
          </a:stretch>
        </p:blipFill>
        <p:spPr>
          <a:xfrm>
            <a:off x="736600" y="1752600"/>
            <a:ext cx="16814800" cy="50800"/>
          </a:xfrm>
          <a:prstGeom prst="rect">
            <a:avLst/>
          </a:prstGeom>
        </p:spPr>
      </p:pic>
      <p:pic>
        <p:nvPicPr>
          <p:cNvPr id="5" name="Picture 5"/>
          <p:cNvPicPr>
            <a:picLocks noChangeAspect="1"/>
          </p:cNvPicPr>
          <p:nvPr/>
        </p:nvPicPr>
        <p:blipFill>
          <a:blip r:embed="rId4">
            <a:alphaModFix amt="50000"/>
          </a:blip>
          <a:stretch>
            <a:fillRect/>
          </a:stretch>
        </p:blipFill>
        <p:spPr>
          <a:xfrm>
            <a:off x="13090843" y="3568700"/>
            <a:ext cx="4460557" cy="3200400"/>
          </a:xfrm>
          <a:prstGeom prst="rect">
            <a:avLst/>
          </a:prstGeom>
        </p:spPr>
      </p:pic>
      <p:pic>
        <p:nvPicPr>
          <p:cNvPr id="6" name="Picture 6"/>
          <p:cNvPicPr>
            <a:picLocks noChangeAspect="1"/>
          </p:cNvPicPr>
          <p:nvPr/>
        </p:nvPicPr>
        <p:blipFill>
          <a:blip r:embed="rId5"/>
          <a:stretch>
            <a:fillRect/>
          </a:stretch>
        </p:blipFill>
        <p:spPr>
          <a:xfrm>
            <a:off x="-7391400" y="-1485900"/>
            <a:ext cx="29806900" cy="7429500"/>
          </a:xfrm>
          <a:prstGeom prst="rect">
            <a:avLst/>
          </a:prstGeom>
        </p:spPr>
      </p:pic>
      <p:sp>
        <p:nvSpPr>
          <p:cNvPr id="7" name="TextBox 7"/>
          <p:cNvSpPr txBox="1"/>
          <p:nvPr/>
        </p:nvSpPr>
        <p:spPr>
          <a:xfrm>
            <a:off x="736600" y="37719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8000" b="1" i="0" u="none" strike="noStrike" dirty="0">
                <a:solidFill>
                  <a:srgbClr val="000000"/>
                </a:solidFill>
                <a:latin typeface="LINE Seed JP_TTF Regular" panose="020B0600000101010101" charset="-128"/>
                <a:ea typeface="LINE Seed JP_TTF Regular" panose="020B0600000101010101" charset="-128"/>
              </a:rPr>
              <a:t> </a:t>
            </a:r>
            <a:r>
              <a:rPr lang="ja-JP" sz="8000" b="1" i="0" u="none" strike="noStrike" dirty="0">
                <a:solidFill>
                  <a:srgbClr val="000000"/>
                </a:solidFill>
                <a:latin typeface="LINE Seed JP_TTF Regular" panose="020B0600000101010101" charset="-128"/>
                <a:ea typeface="LINE Seed JP_TTF Regular" panose="020B0600000101010101" charset="-128"/>
              </a:rPr>
              <a:t>国家公認日本語能力試験</a:t>
            </a:r>
          </a:p>
        </p:txBody>
      </p:sp>
      <p:sp>
        <p:nvSpPr>
          <p:cNvPr id="8" name="TextBox 8"/>
          <p:cNvSpPr txBox="1"/>
          <p:nvPr/>
        </p:nvSpPr>
        <p:spPr>
          <a:xfrm>
            <a:off x="736600" y="7162800"/>
            <a:ext cx="18440400" cy="1066800"/>
          </a:xfrm>
          <a:prstGeom prst="rect">
            <a:avLst/>
          </a:prstGeom>
        </p:spPr>
        <p:txBody>
          <a:bodyPr lIns="0" tIns="0" rIns="0" bIns="0" rtlCol="0" anchor="t"/>
          <a:lstStyle/>
          <a:p>
            <a:pPr marL="342900" lvl="0" indent="-342900" algn="l">
              <a:lnSpc>
                <a:spcPct val="99600"/>
              </a:lnSpc>
              <a:buClr>
                <a:srgbClr val="000000"/>
              </a:buClr>
              <a:buFont typeface="Arial"/>
              <a:buChar char="●"/>
            </a:pPr>
            <a:r>
              <a:rPr lang="en-US" sz="8000" b="1" i="0" u="none" strike="noStrike" dirty="0">
                <a:solidFill>
                  <a:srgbClr val="000000"/>
                </a:solidFill>
                <a:latin typeface="LINE Seed JP_TTF Regular" panose="020B0600000101010101" charset="-128"/>
                <a:ea typeface="LINE Seed JP_TTF Regular" panose="020B0600000101010101" charset="-128"/>
              </a:rPr>
              <a:t> </a:t>
            </a:r>
            <a:r>
              <a:rPr lang="ja-JP" sz="8000" b="1" i="0" u="none" strike="noStrike" dirty="0">
                <a:solidFill>
                  <a:srgbClr val="000000"/>
                </a:solidFill>
                <a:latin typeface="LINE Seed JP_TTF Regular" panose="020B0600000101010101" charset="-128"/>
                <a:ea typeface="LINE Seed JP_TTF Regular" panose="020B0600000101010101" charset="-128"/>
              </a:rPr>
              <a:t>レベルは</a:t>
            </a:r>
            <a:r>
              <a:rPr lang="en-US" sz="8000" b="1" i="0" u="none" strike="noStrike" dirty="0">
                <a:solidFill>
                  <a:srgbClr val="000000"/>
                </a:solidFill>
                <a:latin typeface="LINE Seed JP_TTF Regular" panose="020B0600000101010101" charset="-128"/>
                <a:ea typeface="LINE Seed JP_TTF Regular" panose="020B0600000101010101" charset="-128"/>
              </a:rPr>
              <a:t>N1~N5</a:t>
            </a:r>
            <a:r>
              <a:rPr lang="ja-JP" sz="8000" b="1" i="0" u="none" strike="noStrike" dirty="0">
                <a:solidFill>
                  <a:srgbClr val="000000"/>
                </a:solidFill>
                <a:latin typeface="LINE Seed JP_TTF Regular" panose="020B0600000101010101" charset="-128"/>
                <a:ea typeface="LINE Seed JP_TTF Regular" panose="020B0600000101010101" charset="-128"/>
              </a:rPr>
              <a:t>に分かれる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14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736600" y="9982200"/>
            <a:ext cx="16814800" cy="50800"/>
          </a:xfrm>
          <a:prstGeom prst="rect">
            <a:avLst/>
          </a:prstGeom>
        </p:spPr>
      </p:pic>
      <p:pic>
        <p:nvPicPr>
          <p:cNvPr id="3" name="Picture 3"/>
          <p:cNvPicPr>
            <a:picLocks noChangeAspect="1"/>
          </p:cNvPicPr>
          <p:nvPr/>
        </p:nvPicPr>
        <p:blipFill>
          <a:blip r:embed="rId2"/>
          <a:stretch>
            <a:fillRect/>
          </a:stretch>
        </p:blipFill>
        <p:spPr>
          <a:xfrm>
            <a:off x="762000" y="279400"/>
            <a:ext cx="16814800" cy="50800"/>
          </a:xfrm>
          <a:prstGeom prst="rect">
            <a:avLst/>
          </a:prstGeom>
        </p:spPr>
      </p:pic>
      <p:grpSp>
        <p:nvGrpSpPr>
          <p:cNvPr id="4" name="Group 4"/>
          <p:cNvGrpSpPr/>
          <p:nvPr/>
        </p:nvGrpSpPr>
        <p:grpSpPr>
          <a:xfrm>
            <a:off x="2147483647" y="2147483647"/>
            <a:ext cx="2147483647" cy="2147483647"/>
            <a:chOff x="0" y="0"/>
            <a:chExt cx="0" cy="0"/>
          </a:xfrm>
        </p:grpSpPr>
      </p:grpSp>
      <p:pic>
        <p:nvPicPr>
          <p:cNvPr id="5" name="Picture 5"/>
          <p:cNvPicPr>
            <a:picLocks noChangeAspect="1"/>
          </p:cNvPicPr>
          <p:nvPr/>
        </p:nvPicPr>
        <p:blipFill>
          <a:blip r:embed="rId3">
            <a:alphaModFix amt="40000"/>
          </a:blip>
          <a:stretch>
            <a:fillRect/>
          </a:stretch>
        </p:blipFill>
        <p:spPr>
          <a:xfrm rot="-600000">
            <a:off x="10464800" y="2374900"/>
            <a:ext cx="774700" cy="876300"/>
          </a:xfrm>
          <a:prstGeom prst="rect">
            <a:avLst/>
          </a:prstGeom>
        </p:spPr>
      </p:pic>
      <p:pic>
        <p:nvPicPr>
          <p:cNvPr id="6" name="Picture 6"/>
          <p:cNvPicPr>
            <a:picLocks noChangeAspect="1"/>
          </p:cNvPicPr>
          <p:nvPr/>
        </p:nvPicPr>
        <p:blipFill>
          <a:blip r:embed="rId4">
            <a:alphaModFix amt="40000"/>
          </a:blip>
          <a:stretch>
            <a:fillRect/>
          </a:stretch>
        </p:blipFill>
        <p:spPr>
          <a:xfrm>
            <a:off x="4337050" y="368300"/>
            <a:ext cx="9664700" cy="9664700"/>
          </a:xfrm>
          <a:prstGeom prst="rect">
            <a:avLst/>
          </a:prstGeom>
        </p:spPr>
      </p:pic>
      <p:sp>
        <p:nvSpPr>
          <p:cNvPr id="7" name="TextBox 7"/>
          <p:cNvSpPr txBox="1"/>
          <p:nvPr/>
        </p:nvSpPr>
        <p:spPr>
          <a:xfrm>
            <a:off x="-165100" y="4089400"/>
            <a:ext cx="18618200" cy="2273300"/>
          </a:xfrm>
          <a:prstGeom prst="rect">
            <a:avLst/>
          </a:prstGeom>
        </p:spPr>
        <p:txBody>
          <a:bodyPr lIns="0" tIns="0" rIns="0" bIns="0" rtlCol="0" anchor="t"/>
          <a:lstStyle/>
          <a:p>
            <a:pPr lvl="0" algn="ctr">
              <a:lnSpc>
                <a:spcPct val="116199"/>
              </a:lnSpc>
            </a:pPr>
            <a:r>
              <a:rPr lang="ja-JP" sz="12800" b="1" i="0" u="none" strike="noStrike" dirty="0">
                <a:solidFill>
                  <a:srgbClr val="000000"/>
                </a:solidFill>
                <a:latin typeface="LINE Seed JP_TTF Regular" panose="020B0600000101010101" charset="-128"/>
                <a:ea typeface="LINE Seed JP_TTF Regular" panose="020B0600000101010101" charset="-128"/>
              </a:rPr>
              <a:t>デモンストレーション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5405</TotalTime>
  <Words>316</Words>
  <Application>Microsoft Office PowerPoint</Application>
  <PresentationFormat>ユーザー設定</PresentationFormat>
  <Paragraphs>73</Paragraphs>
  <Slides>19</Slides>
  <Notes>12</Notes>
  <HiddenSlides>0</HiddenSlides>
  <MMClips>1</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LINE Seed JP_TTF Regular</vt:lpstr>
      <vt:lpstr>맑은 고딕</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HWANKYU</dc:creator>
  <cp:lastModifiedBy>彩音 鈴木</cp:lastModifiedBy>
  <cp:revision>220</cp:revision>
  <dcterms:created xsi:type="dcterms:W3CDTF">2006-08-16T00:00:00Z</dcterms:created>
  <dcterms:modified xsi:type="dcterms:W3CDTF">2025-02-12T04:24:47Z</dcterms:modified>
</cp:coreProperties>
</file>